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8"/>
  </p:notesMasterIdLst>
  <p:sldIdLst>
    <p:sldId id="266" r:id="rId5"/>
    <p:sldId id="261" r:id="rId6"/>
    <p:sldId id="263" r:id="rId7"/>
    <p:sldId id="265" r:id="rId8"/>
    <p:sldId id="262" r:id="rId9"/>
    <p:sldId id="275" r:id="rId10"/>
    <p:sldId id="270" r:id="rId11"/>
    <p:sldId id="277" r:id="rId12"/>
    <p:sldId id="278" r:id="rId13"/>
    <p:sldId id="279" r:id="rId14"/>
    <p:sldId id="280" r:id="rId15"/>
    <p:sldId id="281" r:id="rId16"/>
    <p:sldId id="276"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AD62D8-F3D3-4271-B594-71BEF26E8155}" v="383" dt="2025-03-25T04:18:55.770"/>
  </p1510:revLst>
</p1510:revInfo>
</file>

<file path=ppt/tableStyles.xml><?xml version="1.0" encoding="utf-8"?>
<a:tblStyleLst xmlns:a="http://schemas.openxmlformats.org/drawingml/2006/main" def="{616DA210-FB5B-4158-B5E0-FEB733F419B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3" autoAdjust="0"/>
    <p:restoredTop sz="94609" autoAdjust="0"/>
  </p:normalViewPr>
  <p:slideViewPr>
    <p:cSldViewPr snapToGrid="0">
      <p:cViewPr>
        <p:scale>
          <a:sx n="66" d="100"/>
          <a:sy n="66" d="100"/>
        </p:scale>
        <p:origin x="446" y="451"/>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sukhchuluun batchuluun" userId="82af5b1ee42a95fc" providerId="LiveId" clId="{1FAD62D8-F3D3-4271-B594-71BEF26E8155}"/>
    <pc:docChg chg="undo custSel addSld delSld modSld">
      <pc:chgData name="usukhchuluun batchuluun" userId="82af5b1ee42a95fc" providerId="LiveId" clId="{1FAD62D8-F3D3-4271-B594-71BEF26E8155}" dt="2025-03-25T04:19:06.991" v="7670" actId="26606"/>
      <pc:docMkLst>
        <pc:docMk/>
      </pc:docMkLst>
      <pc:sldChg chg="modSp mod">
        <pc:chgData name="usukhchuluun batchuluun" userId="82af5b1ee42a95fc" providerId="LiveId" clId="{1FAD62D8-F3D3-4271-B594-71BEF26E8155}" dt="2025-03-25T01:26:18.706" v="865" actId="20577"/>
        <pc:sldMkLst>
          <pc:docMk/>
          <pc:sldMk cId="3666674671" sldId="261"/>
        </pc:sldMkLst>
        <pc:spChg chg="mod">
          <ac:chgData name="usukhchuluun batchuluun" userId="82af5b1ee42a95fc" providerId="LiveId" clId="{1FAD62D8-F3D3-4271-B594-71BEF26E8155}" dt="2025-03-25T01:22:15.120" v="194" actId="313"/>
          <ac:spMkLst>
            <pc:docMk/>
            <pc:sldMk cId="3666674671" sldId="261"/>
            <ac:spMk id="2" creationId="{9635F5E3-2B1C-7C0A-8581-67A9052D13AA}"/>
          </ac:spMkLst>
        </pc:spChg>
        <pc:spChg chg="mod">
          <ac:chgData name="usukhchuluun batchuluun" userId="82af5b1ee42a95fc" providerId="LiveId" clId="{1FAD62D8-F3D3-4271-B594-71BEF26E8155}" dt="2025-03-25T01:26:18.706" v="865" actId="20577"/>
          <ac:spMkLst>
            <pc:docMk/>
            <pc:sldMk cId="3666674671" sldId="261"/>
            <ac:spMk id="3" creationId="{A6A33159-D030-2F82-A142-F75940728319}"/>
          </ac:spMkLst>
        </pc:spChg>
      </pc:sldChg>
      <pc:sldChg chg="addSp delSp modSp mod">
        <pc:chgData name="usukhchuluun batchuluun" userId="82af5b1ee42a95fc" providerId="LiveId" clId="{1FAD62D8-F3D3-4271-B594-71BEF26E8155}" dt="2025-03-25T03:45:57.256" v="2750" actId="20577"/>
        <pc:sldMkLst>
          <pc:docMk/>
          <pc:sldMk cId="1210802199" sldId="262"/>
        </pc:sldMkLst>
        <pc:spChg chg="mod">
          <ac:chgData name="usukhchuluun batchuluun" userId="82af5b1ee42a95fc" providerId="LiveId" clId="{1FAD62D8-F3D3-4271-B594-71BEF26E8155}" dt="2025-03-25T03:43:24.360" v="2401" actId="20577"/>
          <ac:spMkLst>
            <pc:docMk/>
            <pc:sldMk cId="1210802199" sldId="262"/>
            <ac:spMk id="2" creationId="{28BAC361-0D7A-DC05-86B5-6DD77D322F5B}"/>
          </ac:spMkLst>
        </pc:spChg>
        <pc:spChg chg="del mod">
          <ac:chgData name="usukhchuluun batchuluun" userId="82af5b1ee42a95fc" providerId="LiveId" clId="{1FAD62D8-F3D3-4271-B594-71BEF26E8155}" dt="2025-03-25T03:43:36.030" v="2404" actId="931"/>
          <ac:spMkLst>
            <pc:docMk/>
            <pc:sldMk cId="1210802199" sldId="262"/>
            <ac:spMk id="3" creationId="{1BE98EFF-197D-3136-70B9-7BBD30A48931}"/>
          </ac:spMkLst>
        </pc:spChg>
        <pc:spChg chg="del mod">
          <ac:chgData name="usukhchuluun batchuluun" userId="82af5b1ee42a95fc" providerId="LiveId" clId="{1FAD62D8-F3D3-4271-B594-71BEF26E8155}" dt="2025-03-25T03:43:44.085" v="2409" actId="931"/>
          <ac:spMkLst>
            <pc:docMk/>
            <pc:sldMk cId="1210802199" sldId="262"/>
            <ac:spMk id="4" creationId="{D97126AE-AE4A-97A5-21F5-E5ACF7E0605F}"/>
          </ac:spMkLst>
        </pc:spChg>
        <pc:spChg chg="add del mod">
          <ac:chgData name="usukhchuluun batchuluun" userId="82af5b1ee42a95fc" providerId="LiveId" clId="{1FAD62D8-F3D3-4271-B594-71BEF26E8155}" dt="2025-03-25T03:44:06.801" v="2426" actId="931"/>
          <ac:spMkLst>
            <pc:docMk/>
            <pc:sldMk cId="1210802199" sldId="262"/>
            <ac:spMk id="10" creationId="{B9F37A58-0820-2092-5705-90DFC30DE4E3}"/>
          </ac:spMkLst>
        </pc:spChg>
        <pc:spChg chg="add mod">
          <ac:chgData name="usukhchuluun batchuluun" userId="82af5b1ee42a95fc" providerId="LiveId" clId="{1FAD62D8-F3D3-4271-B594-71BEF26E8155}" dt="2025-03-25T03:45:57.256" v="2750" actId="20577"/>
          <ac:spMkLst>
            <pc:docMk/>
            <pc:sldMk cId="1210802199" sldId="262"/>
            <ac:spMk id="15" creationId="{A3ED87D8-A051-639E-B539-5B159BA69C24}"/>
          </ac:spMkLst>
        </pc:spChg>
        <pc:picChg chg="add mod">
          <ac:chgData name="usukhchuluun batchuluun" userId="82af5b1ee42a95fc" providerId="LiveId" clId="{1FAD62D8-F3D3-4271-B594-71BEF26E8155}" dt="2025-03-25T03:44:19.187" v="2430" actId="1076"/>
          <ac:picMkLst>
            <pc:docMk/>
            <pc:sldMk cId="1210802199" sldId="262"/>
            <ac:picMk id="6" creationId="{E749DBF8-2E90-ED00-1F4B-5E285EDFED4A}"/>
          </ac:picMkLst>
        </pc:picChg>
        <pc:picChg chg="add del mod">
          <ac:chgData name="usukhchuluun batchuluun" userId="82af5b1ee42a95fc" providerId="LiveId" clId="{1FAD62D8-F3D3-4271-B594-71BEF26E8155}" dt="2025-03-25T03:43:59.952" v="2420" actId="478"/>
          <ac:picMkLst>
            <pc:docMk/>
            <pc:sldMk cId="1210802199" sldId="262"/>
            <ac:picMk id="8" creationId="{38E9FE22-1A30-DEFE-5EDA-4427172347B0}"/>
          </ac:picMkLst>
        </pc:picChg>
        <pc:picChg chg="add mod">
          <ac:chgData name="usukhchuluun batchuluun" userId="82af5b1ee42a95fc" providerId="LiveId" clId="{1FAD62D8-F3D3-4271-B594-71BEF26E8155}" dt="2025-03-25T03:44:04.301" v="2425" actId="931"/>
          <ac:picMkLst>
            <pc:docMk/>
            <pc:sldMk cId="1210802199" sldId="262"/>
            <ac:picMk id="12" creationId="{224946A6-8688-7B5A-A8A5-9620B547DE07}"/>
          </ac:picMkLst>
        </pc:picChg>
        <pc:picChg chg="add mod">
          <ac:chgData name="usukhchuluun batchuluun" userId="82af5b1ee42a95fc" providerId="LiveId" clId="{1FAD62D8-F3D3-4271-B594-71BEF26E8155}" dt="2025-03-25T03:44:10.388" v="2429" actId="14100"/>
          <ac:picMkLst>
            <pc:docMk/>
            <pc:sldMk cId="1210802199" sldId="262"/>
            <ac:picMk id="14" creationId="{23446F57-97D4-9D02-FF30-CAED697D9D64}"/>
          </ac:picMkLst>
        </pc:picChg>
      </pc:sldChg>
      <pc:sldChg chg="modSp mod">
        <pc:chgData name="usukhchuluun batchuluun" userId="82af5b1ee42a95fc" providerId="LiveId" clId="{1FAD62D8-F3D3-4271-B594-71BEF26E8155}" dt="2025-03-25T01:34:09.477" v="1921" actId="33524"/>
        <pc:sldMkLst>
          <pc:docMk/>
          <pc:sldMk cId="2737241225" sldId="263"/>
        </pc:sldMkLst>
        <pc:spChg chg="mod">
          <ac:chgData name="usukhchuluun batchuluun" userId="82af5b1ee42a95fc" providerId="LiveId" clId="{1FAD62D8-F3D3-4271-B594-71BEF26E8155}" dt="2025-03-25T01:27:07.849" v="948" actId="20577"/>
          <ac:spMkLst>
            <pc:docMk/>
            <pc:sldMk cId="2737241225" sldId="263"/>
            <ac:spMk id="2" creationId="{338A15DE-D135-0710-9984-A0A55E960CB0}"/>
          </ac:spMkLst>
        </pc:spChg>
        <pc:spChg chg="mod">
          <ac:chgData name="usukhchuluun batchuluun" userId="82af5b1ee42a95fc" providerId="LiveId" clId="{1FAD62D8-F3D3-4271-B594-71BEF26E8155}" dt="2025-03-25T01:34:09.477" v="1921" actId="33524"/>
          <ac:spMkLst>
            <pc:docMk/>
            <pc:sldMk cId="2737241225" sldId="263"/>
            <ac:spMk id="3" creationId="{ECC8AA23-D8D0-93BE-5C5F-103A750B0D2F}"/>
          </ac:spMkLst>
        </pc:spChg>
        <pc:graphicFrameChg chg="mod">
          <ac:chgData name="usukhchuluun batchuluun" userId="82af5b1ee42a95fc" providerId="LiveId" clId="{1FAD62D8-F3D3-4271-B594-71BEF26E8155}" dt="2025-03-25T01:32:26.566" v="1425" actId="20577"/>
          <ac:graphicFrameMkLst>
            <pc:docMk/>
            <pc:sldMk cId="2737241225" sldId="263"/>
            <ac:graphicFrameMk id="13" creationId="{A7FD81E4-2CEB-1301-59FF-81509B86E571}"/>
          </ac:graphicFrameMkLst>
        </pc:graphicFrameChg>
      </pc:sldChg>
      <pc:sldChg chg="addSp delSp modSp mod">
        <pc:chgData name="usukhchuluun batchuluun" userId="82af5b1ee42a95fc" providerId="LiveId" clId="{1FAD62D8-F3D3-4271-B594-71BEF26E8155}" dt="2025-03-25T03:43:58.311" v="2419" actId="962"/>
        <pc:sldMkLst>
          <pc:docMk/>
          <pc:sldMk cId="729609147" sldId="265"/>
        </pc:sldMkLst>
        <pc:spChg chg="mod">
          <ac:chgData name="usukhchuluun batchuluun" userId="82af5b1ee42a95fc" providerId="LiveId" clId="{1FAD62D8-F3D3-4271-B594-71BEF26E8155}" dt="2025-03-25T01:34:25.202" v="1957" actId="20577"/>
          <ac:spMkLst>
            <pc:docMk/>
            <pc:sldMk cId="729609147" sldId="265"/>
            <ac:spMk id="2" creationId="{314C27C8-165C-5513-DB4B-9D840097C545}"/>
          </ac:spMkLst>
        </pc:spChg>
        <pc:spChg chg="mod">
          <ac:chgData name="usukhchuluun batchuluun" userId="82af5b1ee42a95fc" providerId="LiveId" clId="{1FAD62D8-F3D3-4271-B594-71BEF26E8155}" dt="2025-03-25T03:42:22.693" v="2374" actId="20577"/>
          <ac:spMkLst>
            <pc:docMk/>
            <pc:sldMk cId="729609147" sldId="265"/>
            <ac:spMk id="3" creationId="{FACE640F-7F5A-BDB7-205D-765FA80B6796}"/>
          </ac:spMkLst>
        </pc:spChg>
        <pc:spChg chg="add del mod">
          <ac:chgData name="usukhchuluun batchuluun" userId="82af5b1ee42a95fc" providerId="LiveId" clId="{1FAD62D8-F3D3-4271-B594-71BEF26E8155}" dt="2025-03-25T03:43:13.488" v="2375" actId="931"/>
          <ac:spMkLst>
            <pc:docMk/>
            <pc:sldMk cId="729609147" sldId="265"/>
            <ac:spMk id="5" creationId="{113F0686-CBF7-EA20-8BD9-D43FDEE8C7D7}"/>
          </ac:spMkLst>
        </pc:spChg>
        <pc:spChg chg="add del mod">
          <ac:chgData name="usukhchuluun batchuluun" userId="82af5b1ee42a95fc" providerId="LiveId" clId="{1FAD62D8-F3D3-4271-B594-71BEF26E8155}" dt="2025-03-25T03:43:57.440" v="2417" actId="931"/>
          <ac:spMkLst>
            <pc:docMk/>
            <pc:sldMk cId="729609147" sldId="265"/>
            <ac:spMk id="11" creationId="{B1FF5C65-1F87-DF63-1CF8-A8B94AA3EDBD}"/>
          </ac:spMkLst>
        </pc:spChg>
        <pc:picChg chg="add del mod">
          <ac:chgData name="usukhchuluun batchuluun" userId="82af5b1ee42a95fc" providerId="LiveId" clId="{1FAD62D8-F3D3-4271-B594-71BEF26E8155}" dt="2025-03-25T03:43:54.667" v="2415" actId="478"/>
          <ac:picMkLst>
            <pc:docMk/>
            <pc:sldMk cId="729609147" sldId="265"/>
            <ac:picMk id="7" creationId="{44661808-DFFE-A0B0-3D7F-0C786A4F2D32}"/>
          </ac:picMkLst>
        </pc:picChg>
        <pc:picChg chg="add del mod">
          <ac:chgData name="usukhchuluun batchuluun" userId="82af5b1ee42a95fc" providerId="LiveId" clId="{1FAD62D8-F3D3-4271-B594-71BEF26E8155}" dt="2025-03-25T03:43:55.148" v="2416" actId="478"/>
          <ac:picMkLst>
            <pc:docMk/>
            <pc:sldMk cId="729609147" sldId="265"/>
            <ac:picMk id="8" creationId="{DB1FB249-25D5-F363-8516-9FECFE33DBAA}"/>
          </ac:picMkLst>
        </pc:picChg>
        <pc:picChg chg="del">
          <ac:chgData name="usukhchuluun batchuluun" userId="82af5b1ee42a95fc" providerId="LiveId" clId="{1FAD62D8-F3D3-4271-B594-71BEF26E8155}" dt="2025-03-25T01:35:44.309" v="2231" actId="478"/>
          <ac:picMkLst>
            <pc:docMk/>
            <pc:sldMk cId="729609147" sldId="265"/>
            <ac:picMk id="9" creationId="{C20F442D-CC50-615A-F18F-7BE2E3056569}"/>
          </ac:picMkLst>
        </pc:picChg>
        <pc:picChg chg="add mod">
          <ac:chgData name="usukhchuluun batchuluun" userId="82af5b1ee42a95fc" providerId="LiveId" clId="{1FAD62D8-F3D3-4271-B594-71BEF26E8155}" dt="2025-03-25T03:43:58.311" v="2419" actId="962"/>
          <ac:picMkLst>
            <pc:docMk/>
            <pc:sldMk cId="729609147" sldId="265"/>
            <ac:picMk id="13" creationId="{AC9F3230-2107-1E32-8A7F-C847F5165D1E}"/>
          </ac:picMkLst>
        </pc:picChg>
      </pc:sldChg>
      <pc:sldChg chg="modSp mod">
        <pc:chgData name="usukhchuluun batchuluun" userId="82af5b1ee42a95fc" providerId="LiveId" clId="{1FAD62D8-F3D3-4271-B594-71BEF26E8155}" dt="2025-03-25T01:23:50.280" v="302" actId="20577"/>
        <pc:sldMkLst>
          <pc:docMk/>
          <pc:sldMk cId="745576192" sldId="266"/>
        </pc:sldMkLst>
        <pc:spChg chg="mod">
          <ac:chgData name="usukhchuluun batchuluun" userId="82af5b1ee42a95fc" providerId="LiveId" clId="{1FAD62D8-F3D3-4271-B594-71BEF26E8155}" dt="2025-03-25T01:23:50.280" v="302" actId="20577"/>
          <ac:spMkLst>
            <pc:docMk/>
            <pc:sldMk cId="745576192" sldId="266"/>
            <ac:spMk id="2" creationId="{E9347C47-EF1D-4B02-906B-219155AD8D0F}"/>
          </ac:spMkLst>
        </pc:spChg>
      </pc:sldChg>
      <pc:sldChg chg="del">
        <pc:chgData name="usukhchuluun batchuluun" userId="82af5b1ee42a95fc" providerId="LiveId" clId="{1FAD62D8-F3D3-4271-B594-71BEF26E8155}" dt="2025-03-25T03:46:02.439" v="2751" actId="47"/>
        <pc:sldMkLst>
          <pc:docMk/>
          <pc:sldMk cId="4259977132" sldId="268"/>
        </pc:sldMkLst>
      </pc:sldChg>
      <pc:sldChg chg="del">
        <pc:chgData name="usukhchuluun batchuluun" userId="82af5b1ee42a95fc" providerId="LiveId" clId="{1FAD62D8-F3D3-4271-B594-71BEF26E8155}" dt="2025-03-25T03:46:03.410" v="2752" actId="47"/>
        <pc:sldMkLst>
          <pc:docMk/>
          <pc:sldMk cId="3604630649" sldId="269"/>
        </pc:sldMkLst>
      </pc:sldChg>
      <pc:sldChg chg="addSp delSp modSp mod setBg modClrScheme chgLayout">
        <pc:chgData name="usukhchuluun batchuluun" userId="82af5b1ee42a95fc" providerId="LiveId" clId="{1FAD62D8-F3D3-4271-B594-71BEF26E8155}" dt="2025-03-25T03:52:19.402" v="3827" actId="20577"/>
        <pc:sldMkLst>
          <pc:docMk/>
          <pc:sldMk cId="643777997" sldId="270"/>
        </pc:sldMkLst>
        <pc:spChg chg="mod">
          <ac:chgData name="usukhchuluun batchuluun" userId="82af5b1ee42a95fc" providerId="LiveId" clId="{1FAD62D8-F3D3-4271-B594-71BEF26E8155}" dt="2025-03-25T03:48:21.885" v="2875" actId="26606"/>
          <ac:spMkLst>
            <pc:docMk/>
            <pc:sldMk cId="643777997" sldId="270"/>
            <ac:spMk id="2" creationId="{5D030A76-B788-B363-104E-266B7C7F7208}"/>
          </ac:spMkLst>
        </pc:spChg>
        <pc:spChg chg="del mod">
          <ac:chgData name="usukhchuluun batchuluun" userId="82af5b1ee42a95fc" providerId="LiveId" clId="{1FAD62D8-F3D3-4271-B594-71BEF26E8155}" dt="2025-03-25T03:47:42.273" v="2857" actId="21"/>
          <ac:spMkLst>
            <pc:docMk/>
            <pc:sldMk cId="643777997" sldId="270"/>
            <ac:spMk id="3" creationId="{05948542-FCE1-3AE6-C6C9-17975609DF70}"/>
          </ac:spMkLst>
        </pc:spChg>
        <pc:spChg chg="mod ord">
          <ac:chgData name="usukhchuluun batchuluun" userId="82af5b1ee42a95fc" providerId="LiveId" clId="{1FAD62D8-F3D3-4271-B594-71BEF26E8155}" dt="2025-03-25T03:52:19.402" v="3827" actId="20577"/>
          <ac:spMkLst>
            <pc:docMk/>
            <pc:sldMk cId="643777997" sldId="270"/>
            <ac:spMk id="4" creationId="{3EE67564-0457-E486-97D0-8109D2C97B3F}"/>
          </ac:spMkLst>
        </pc:spChg>
        <pc:spChg chg="add del mod">
          <ac:chgData name="usukhchuluun batchuluun" userId="82af5b1ee42a95fc" providerId="LiveId" clId="{1FAD62D8-F3D3-4271-B594-71BEF26E8155}" dt="2025-03-25T03:47:55.925" v="2858" actId="931"/>
          <ac:spMkLst>
            <pc:docMk/>
            <pc:sldMk cId="643777997" sldId="270"/>
            <ac:spMk id="6" creationId="{AB642057-17C1-670B-3807-2D8A72BEC71F}"/>
          </ac:spMkLst>
        </pc:spChg>
        <pc:picChg chg="add mod">
          <ac:chgData name="usukhchuluun batchuluun" userId="82af5b1ee42a95fc" providerId="LiveId" clId="{1FAD62D8-F3D3-4271-B594-71BEF26E8155}" dt="2025-03-25T03:48:24.669" v="2876" actId="14100"/>
          <ac:picMkLst>
            <pc:docMk/>
            <pc:sldMk cId="643777997" sldId="270"/>
            <ac:picMk id="8" creationId="{98056743-8903-5466-550A-FCE2B27916E3}"/>
          </ac:picMkLst>
        </pc:picChg>
      </pc:sldChg>
      <pc:sldChg chg="del">
        <pc:chgData name="usukhchuluun batchuluun" userId="82af5b1ee42a95fc" providerId="LiveId" clId="{1FAD62D8-F3D3-4271-B594-71BEF26E8155}" dt="2025-03-25T01:21:36.143" v="0" actId="47"/>
        <pc:sldMkLst>
          <pc:docMk/>
          <pc:sldMk cId="2078675845" sldId="272"/>
        </pc:sldMkLst>
      </pc:sldChg>
      <pc:sldChg chg="del">
        <pc:chgData name="usukhchuluun batchuluun" userId="82af5b1ee42a95fc" providerId="LiveId" clId="{1FAD62D8-F3D3-4271-B594-71BEF26E8155}" dt="2025-03-25T01:26:27.461" v="866" actId="47"/>
        <pc:sldMkLst>
          <pc:docMk/>
          <pc:sldMk cId="228098848" sldId="274"/>
        </pc:sldMkLst>
      </pc:sldChg>
      <pc:sldChg chg="addSp delSp modSp mod">
        <pc:chgData name="usukhchuluun batchuluun" userId="82af5b1ee42a95fc" providerId="LiveId" clId="{1FAD62D8-F3D3-4271-B594-71BEF26E8155}" dt="2025-03-25T03:47:27.305" v="2814" actId="20577"/>
        <pc:sldMkLst>
          <pc:docMk/>
          <pc:sldMk cId="132274260" sldId="275"/>
        </pc:sldMkLst>
        <pc:spChg chg="mod">
          <ac:chgData name="usukhchuluun batchuluun" userId="82af5b1ee42a95fc" providerId="LiveId" clId="{1FAD62D8-F3D3-4271-B594-71BEF26E8155}" dt="2025-03-25T03:47:27.305" v="2814" actId="20577"/>
          <ac:spMkLst>
            <pc:docMk/>
            <pc:sldMk cId="132274260" sldId="275"/>
            <ac:spMk id="2" creationId="{7EA501EE-C508-5704-DEF8-AD2F27E3C411}"/>
          </ac:spMkLst>
        </pc:spChg>
        <pc:spChg chg="add del">
          <ac:chgData name="usukhchuluun batchuluun" userId="82af5b1ee42a95fc" providerId="LiveId" clId="{1FAD62D8-F3D3-4271-B594-71BEF26E8155}" dt="2025-03-25T03:46:45.665" v="2754" actId="22"/>
          <ac:spMkLst>
            <pc:docMk/>
            <pc:sldMk cId="132274260" sldId="275"/>
            <ac:spMk id="4" creationId="{B3DE9C48-5CFB-1C43-5132-9C5EEDBAB06C}"/>
          </ac:spMkLst>
        </pc:spChg>
      </pc:sldChg>
      <pc:sldChg chg="modSp mod">
        <pc:chgData name="usukhchuluun batchuluun" userId="82af5b1ee42a95fc" providerId="LiveId" clId="{1FAD62D8-F3D3-4271-B594-71BEF26E8155}" dt="2025-03-25T04:12:48.215" v="6470" actId="20577"/>
        <pc:sldMkLst>
          <pc:docMk/>
          <pc:sldMk cId="517994093" sldId="276"/>
        </pc:sldMkLst>
        <pc:spChg chg="mod">
          <ac:chgData name="usukhchuluun batchuluun" userId="82af5b1ee42a95fc" providerId="LiveId" clId="{1FAD62D8-F3D3-4271-B594-71BEF26E8155}" dt="2025-03-25T04:12:48.215" v="6470" actId="20577"/>
          <ac:spMkLst>
            <pc:docMk/>
            <pc:sldMk cId="517994093" sldId="276"/>
            <ac:spMk id="3" creationId="{CC6AA1EB-BC03-4C31-388A-F7A250FC505F}"/>
          </ac:spMkLst>
        </pc:spChg>
      </pc:sldChg>
      <pc:sldChg chg="addSp delSp modSp add mod modClrScheme chgLayout">
        <pc:chgData name="usukhchuluun batchuluun" userId="82af5b1ee42a95fc" providerId="LiveId" clId="{1FAD62D8-F3D3-4271-B594-71BEF26E8155}" dt="2025-03-25T03:56:09.566" v="3950" actId="14100"/>
        <pc:sldMkLst>
          <pc:docMk/>
          <pc:sldMk cId="1788519766" sldId="277"/>
        </pc:sldMkLst>
        <pc:spChg chg="mod">
          <ac:chgData name="usukhchuluun batchuluun" userId="82af5b1ee42a95fc" providerId="LiveId" clId="{1FAD62D8-F3D3-4271-B594-71BEF26E8155}" dt="2025-03-25T03:55:29.063" v="3922" actId="26606"/>
          <ac:spMkLst>
            <pc:docMk/>
            <pc:sldMk cId="1788519766" sldId="277"/>
            <ac:spMk id="2" creationId="{E167B511-7236-4853-B847-08F5948F1183}"/>
          </ac:spMkLst>
        </pc:spChg>
        <pc:spChg chg="del mod">
          <ac:chgData name="usukhchuluun batchuluun" userId="82af5b1ee42a95fc" providerId="LiveId" clId="{1FAD62D8-F3D3-4271-B594-71BEF26E8155}" dt="2025-03-25T03:55:02.374" v="3894" actId="931"/>
          <ac:spMkLst>
            <pc:docMk/>
            <pc:sldMk cId="1788519766" sldId="277"/>
            <ac:spMk id="4" creationId="{57D0CC05-B397-9788-E24E-02A68702B5CD}"/>
          </ac:spMkLst>
        </pc:spChg>
        <pc:spChg chg="add del mod">
          <ac:chgData name="usukhchuluun batchuluun" userId="82af5b1ee42a95fc" providerId="LiveId" clId="{1FAD62D8-F3D3-4271-B594-71BEF26E8155}" dt="2025-03-25T03:54:42.182" v="3887" actId="931"/>
          <ac:spMkLst>
            <pc:docMk/>
            <pc:sldMk cId="1788519766" sldId="277"/>
            <ac:spMk id="5" creationId="{E27276DC-EFE2-8518-1361-C0659E02C93C}"/>
          </ac:spMkLst>
        </pc:spChg>
        <pc:picChg chg="add mod">
          <ac:chgData name="usukhchuluun batchuluun" userId="82af5b1ee42a95fc" providerId="LiveId" clId="{1FAD62D8-F3D3-4271-B594-71BEF26E8155}" dt="2025-03-25T03:54:38.957" v="3886" actId="931"/>
          <ac:picMkLst>
            <pc:docMk/>
            <pc:sldMk cId="1788519766" sldId="277"/>
            <ac:picMk id="7" creationId="{40875CFE-A465-56EB-F6D3-AE9090AB3A87}"/>
          </ac:picMkLst>
        </pc:picChg>
        <pc:picChg chg="del">
          <ac:chgData name="usukhchuluun batchuluun" userId="82af5b1ee42a95fc" providerId="LiveId" clId="{1FAD62D8-F3D3-4271-B594-71BEF26E8155}" dt="2025-03-25T03:52:32.011" v="3829" actId="478"/>
          <ac:picMkLst>
            <pc:docMk/>
            <pc:sldMk cId="1788519766" sldId="277"/>
            <ac:picMk id="8" creationId="{82847F53-C3A7-A752-B4E7-9128125CE9B6}"/>
          </ac:picMkLst>
        </pc:picChg>
        <pc:picChg chg="add mod">
          <ac:chgData name="usukhchuluun batchuluun" userId="82af5b1ee42a95fc" providerId="LiveId" clId="{1FAD62D8-F3D3-4271-B594-71BEF26E8155}" dt="2025-03-25T03:54:38.957" v="3886" actId="931"/>
          <ac:picMkLst>
            <pc:docMk/>
            <pc:sldMk cId="1788519766" sldId="277"/>
            <ac:picMk id="10" creationId="{BCE6EC32-EBA8-7AC3-D7BB-57121E5BB7AB}"/>
          </ac:picMkLst>
        </pc:picChg>
        <pc:picChg chg="add mod">
          <ac:chgData name="usukhchuluun batchuluun" userId="82af5b1ee42a95fc" providerId="LiveId" clId="{1FAD62D8-F3D3-4271-B594-71BEF26E8155}" dt="2025-03-25T03:54:38.957" v="3886" actId="931"/>
          <ac:picMkLst>
            <pc:docMk/>
            <pc:sldMk cId="1788519766" sldId="277"/>
            <ac:picMk id="12" creationId="{7E53D72D-68C3-049E-EEF8-53DD44AD6A3B}"/>
          </ac:picMkLst>
        </pc:picChg>
        <pc:picChg chg="add mod">
          <ac:chgData name="usukhchuluun batchuluun" userId="82af5b1ee42a95fc" providerId="LiveId" clId="{1FAD62D8-F3D3-4271-B594-71BEF26E8155}" dt="2025-03-25T03:54:38.957" v="3886" actId="931"/>
          <ac:picMkLst>
            <pc:docMk/>
            <pc:sldMk cId="1788519766" sldId="277"/>
            <ac:picMk id="14" creationId="{E8E1B936-FC2D-DF76-8E2A-02769FAD0E79}"/>
          </ac:picMkLst>
        </pc:picChg>
        <pc:picChg chg="add mod">
          <ac:chgData name="usukhchuluun batchuluun" userId="82af5b1ee42a95fc" providerId="LiveId" clId="{1FAD62D8-F3D3-4271-B594-71BEF26E8155}" dt="2025-03-25T03:55:57.538" v="3940" actId="1076"/>
          <ac:picMkLst>
            <pc:docMk/>
            <pc:sldMk cId="1788519766" sldId="277"/>
            <ac:picMk id="16" creationId="{E56A7B96-D7B0-9E6E-9A86-9393BC35650E}"/>
          </ac:picMkLst>
        </pc:picChg>
        <pc:picChg chg="add mod">
          <ac:chgData name="usukhchuluun batchuluun" userId="82af5b1ee42a95fc" providerId="LiveId" clId="{1FAD62D8-F3D3-4271-B594-71BEF26E8155}" dt="2025-03-25T03:55:29.063" v="3922" actId="26606"/>
          <ac:picMkLst>
            <pc:docMk/>
            <pc:sldMk cId="1788519766" sldId="277"/>
            <ac:picMk id="18" creationId="{93C382CE-486B-E896-87D7-7AA8F4579171}"/>
          </ac:picMkLst>
        </pc:picChg>
        <pc:picChg chg="add mod">
          <ac:chgData name="usukhchuluun batchuluun" userId="82af5b1ee42a95fc" providerId="LiveId" clId="{1FAD62D8-F3D3-4271-B594-71BEF26E8155}" dt="2025-03-25T03:56:06.482" v="3948" actId="1076"/>
          <ac:picMkLst>
            <pc:docMk/>
            <pc:sldMk cId="1788519766" sldId="277"/>
            <ac:picMk id="20" creationId="{617A7104-5A9D-4D35-88DF-255BF1463002}"/>
          </ac:picMkLst>
        </pc:picChg>
        <pc:picChg chg="add mod">
          <ac:chgData name="usukhchuluun batchuluun" userId="82af5b1ee42a95fc" providerId="LiveId" clId="{1FAD62D8-F3D3-4271-B594-71BEF26E8155}" dt="2025-03-25T03:55:57.875" v="3942" actId="931"/>
          <ac:picMkLst>
            <pc:docMk/>
            <pc:sldMk cId="1788519766" sldId="277"/>
            <ac:picMk id="22" creationId="{27E37B1A-6FA7-29E5-D317-F25DDEE45A61}"/>
          </ac:picMkLst>
        </pc:picChg>
        <pc:picChg chg="add mod">
          <ac:chgData name="usukhchuluun batchuluun" userId="82af5b1ee42a95fc" providerId="LiveId" clId="{1FAD62D8-F3D3-4271-B594-71BEF26E8155}" dt="2025-03-25T03:56:09.566" v="3950" actId="14100"/>
          <ac:picMkLst>
            <pc:docMk/>
            <pc:sldMk cId="1788519766" sldId="277"/>
            <ac:picMk id="24" creationId="{ABE9170A-DB80-E562-54FC-8C02BF127FD7}"/>
          </ac:picMkLst>
        </pc:picChg>
      </pc:sldChg>
      <pc:sldChg chg="addSp delSp modSp new mod modClrScheme chgLayout">
        <pc:chgData name="usukhchuluun batchuluun" userId="82af5b1ee42a95fc" providerId="LiveId" clId="{1FAD62D8-F3D3-4271-B594-71BEF26E8155}" dt="2025-03-25T04:03:15.457" v="5244" actId="20577"/>
        <pc:sldMkLst>
          <pc:docMk/>
          <pc:sldMk cId="2241222453" sldId="278"/>
        </pc:sldMkLst>
        <pc:spChg chg="mod">
          <ac:chgData name="usukhchuluun batchuluun" userId="82af5b1ee42a95fc" providerId="LiveId" clId="{1FAD62D8-F3D3-4271-B594-71BEF26E8155}" dt="2025-03-25T03:58:57.813" v="4373" actId="26606"/>
          <ac:spMkLst>
            <pc:docMk/>
            <pc:sldMk cId="2241222453" sldId="278"/>
            <ac:spMk id="2" creationId="{5051C84E-CA02-E8DA-6CC4-91536A5A331E}"/>
          </ac:spMkLst>
        </pc:spChg>
        <pc:spChg chg="mod ord">
          <ac:chgData name="usukhchuluun batchuluun" userId="82af5b1ee42a95fc" providerId="LiveId" clId="{1FAD62D8-F3D3-4271-B594-71BEF26E8155}" dt="2025-03-25T04:03:15.457" v="5244" actId="20577"/>
          <ac:spMkLst>
            <pc:docMk/>
            <pc:sldMk cId="2241222453" sldId="278"/>
            <ac:spMk id="3" creationId="{E27C4254-D954-F736-84DA-042CD8F66D38}"/>
          </ac:spMkLst>
        </pc:spChg>
        <pc:spChg chg="del">
          <ac:chgData name="usukhchuluun batchuluun" userId="82af5b1ee42a95fc" providerId="LiveId" clId="{1FAD62D8-F3D3-4271-B594-71BEF26E8155}" dt="2025-03-25T03:58:57.813" v="4373" actId="26606"/>
          <ac:spMkLst>
            <pc:docMk/>
            <pc:sldMk cId="2241222453" sldId="278"/>
            <ac:spMk id="4" creationId="{A1BD7335-8D9D-AF06-8122-6C6D10B2CC81}"/>
          </ac:spMkLst>
        </pc:spChg>
        <pc:picChg chg="add mod">
          <ac:chgData name="usukhchuluun batchuluun" userId="82af5b1ee42a95fc" providerId="LiveId" clId="{1FAD62D8-F3D3-4271-B594-71BEF26E8155}" dt="2025-03-25T03:59:06.226" v="4379" actId="14100"/>
          <ac:picMkLst>
            <pc:docMk/>
            <pc:sldMk cId="2241222453" sldId="278"/>
            <ac:picMk id="6" creationId="{639A1954-F527-E87C-D590-5DFC9EE7AEFF}"/>
          </ac:picMkLst>
        </pc:picChg>
      </pc:sldChg>
      <pc:sldChg chg="addSp delSp modSp new mod modClrScheme chgLayout">
        <pc:chgData name="usukhchuluun batchuluun" userId="82af5b1ee42a95fc" providerId="LiveId" clId="{1FAD62D8-F3D3-4271-B594-71BEF26E8155}" dt="2025-03-25T04:08:06.741" v="5864" actId="20577"/>
        <pc:sldMkLst>
          <pc:docMk/>
          <pc:sldMk cId="594133051" sldId="279"/>
        </pc:sldMkLst>
        <pc:spChg chg="mod">
          <ac:chgData name="usukhchuluun batchuluun" userId="82af5b1ee42a95fc" providerId="LiveId" clId="{1FAD62D8-F3D3-4271-B594-71BEF26E8155}" dt="2025-03-25T04:07:33.222" v="5730" actId="26606"/>
          <ac:spMkLst>
            <pc:docMk/>
            <pc:sldMk cId="594133051" sldId="279"/>
            <ac:spMk id="2" creationId="{7C0AD911-F5CE-9F6B-6331-4A659D1F0C5E}"/>
          </ac:spMkLst>
        </pc:spChg>
        <pc:spChg chg="mod ord">
          <ac:chgData name="usukhchuluun batchuluun" userId="82af5b1ee42a95fc" providerId="LiveId" clId="{1FAD62D8-F3D3-4271-B594-71BEF26E8155}" dt="2025-03-25T04:08:06.741" v="5864" actId="20577"/>
          <ac:spMkLst>
            <pc:docMk/>
            <pc:sldMk cId="594133051" sldId="279"/>
            <ac:spMk id="3" creationId="{63F59250-FE59-89F1-D1AD-B6CEDD7E0EBC}"/>
          </ac:spMkLst>
        </pc:spChg>
        <pc:spChg chg="del">
          <ac:chgData name="usukhchuluun batchuluun" userId="82af5b1ee42a95fc" providerId="LiveId" clId="{1FAD62D8-F3D3-4271-B594-71BEF26E8155}" dt="2025-03-25T04:07:30.298" v="5728" actId="931"/>
          <ac:spMkLst>
            <pc:docMk/>
            <pc:sldMk cId="594133051" sldId="279"/>
            <ac:spMk id="4" creationId="{75717F22-24A6-DB48-3ACC-35A230F1AC22}"/>
          </ac:spMkLst>
        </pc:spChg>
        <pc:picChg chg="add mod">
          <ac:chgData name="usukhchuluun batchuluun" userId="82af5b1ee42a95fc" providerId="LiveId" clId="{1FAD62D8-F3D3-4271-B594-71BEF26E8155}" dt="2025-03-25T04:07:38.226" v="5732" actId="14100"/>
          <ac:picMkLst>
            <pc:docMk/>
            <pc:sldMk cId="594133051" sldId="279"/>
            <ac:picMk id="6" creationId="{98564672-2DD0-1126-8C02-149CBC3ABD6A}"/>
          </ac:picMkLst>
        </pc:picChg>
      </pc:sldChg>
      <pc:sldChg chg="addSp delSp modSp new mod modClrScheme chgLayout">
        <pc:chgData name="usukhchuluun batchuluun" userId="82af5b1ee42a95fc" providerId="LiveId" clId="{1FAD62D8-F3D3-4271-B594-71BEF26E8155}" dt="2025-03-25T04:12:08.409" v="6361" actId="313"/>
        <pc:sldMkLst>
          <pc:docMk/>
          <pc:sldMk cId="786458032" sldId="280"/>
        </pc:sldMkLst>
        <pc:spChg chg="mod">
          <ac:chgData name="usukhchuluun batchuluun" userId="82af5b1ee42a95fc" providerId="LiveId" clId="{1FAD62D8-F3D3-4271-B594-71BEF26E8155}" dt="2025-03-25T04:12:08.409" v="6361" actId="313"/>
          <ac:spMkLst>
            <pc:docMk/>
            <pc:sldMk cId="786458032" sldId="280"/>
            <ac:spMk id="2" creationId="{AE815922-5BD7-D59A-2A7E-AAEB059B3C7A}"/>
          </ac:spMkLst>
        </pc:spChg>
        <pc:spChg chg="add del">
          <ac:chgData name="usukhchuluun batchuluun" userId="82af5b1ee42a95fc" providerId="LiveId" clId="{1FAD62D8-F3D3-4271-B594-71BEF26E8155}" dt="2025-03-25T04:08:37.180" v="5944" actId="26606"/>
          <ac:spMkLst>
            <pc:docMk/>
            <pc:sldMk cId="786458032" sldId="280"/>
            <ac:spMk id="3" creationId="{33985E8C-A127-3FB2-70AC-5F0EC0850F2A}"/>
          </ac:spMkLst>
        </pc:spChg>
        <pc:spChg chg="add del">
          <ac:chgData name="usukhchuluun batchuluun" userId="82af5b1ee42a95fc" providerId="LiveId" clId="{1FAD62D8-F3D3-4271-B594-71BEF26E8155}" dt="2025-03-25T04:08:37.180" v="5944" actId="26606"/>
          <ac:spMkLst>
            <pc:docMk/>
            <pc:sldMk cId="786458032" sldId="280"/>
            <ac:spMk id="4" creationId="{1C982432-4928-A2BE-167A-70BA77AB8AEE}"/>
          </ac:spMkLst>
        </pc:spChg>
        <pc:spChg chg="add del mod">
          <ac:chgData name="usukhchuluun batchuluun" userId="82af5b1ee42a95fc" providerId="LiveId" clId="{1FAD62D8-F3D3-4271-B594-71BEF26E8155}" dt="2025-03-25T04:08:37.180" v="5943" actId="26606"/>
          <ac:spMkLst>
            <pc:docMk/>
            <pc:sldMk cId="786458032" sldId="280"/>
            <ac:spMk id="9" creationId="{52C4E751-01C6-5854-CAA2-827C772F08F5}"/>
          </ac:spMkLst>
        </pc:spChg>
        <pc:spChg chg="add del mod">
          <ac:chgData name="usukhchuluun batchuluun" userId="82af5b1ee42a95fc" providerId="LiveId" clId="{1FAD62D8-F3D3-4271-B594-71BEF26E8155}" dt="2025-03-25T04:11:08.037" v="6343" actId="931"/>
          <ac:spMkLst>
            <pc:docMk/>
            <pc:sldMk cId="786458032" sldId="280"/>
            <ac:spMk id="11" creationId="{1E37665D-D27E-DAC9-A11B-664E45E9828D}"/>
          </ac:spMkLst>
        </pc:spChg>
        <pc:spChg chg="add mod ord">
          <ac:chgData name="usukhchuluun batchuluun" userId="82af5b1ee42a95fc" providerId="LiveId" clId="{1FAD62D8-F3D3-4271-B594-71BEF26E8155}" dt="2025-03-25T04:11:14.776" v="6350" actId="26606"/>
          <ac:spMkLst>
            <pc:docMk/>
            <pc:sldMk cId="786458032" sldId="280"/>
            <ac:spMk id="12" creationId="{C65CFC5A-8C54-15C7-462A-942AE1FD1875}"/>
          </ac:spMkLst>
        </pc:spChg>
        <pc:picChg chg="add mod">
          <ac:chgData name="usukhchuluun batchuluun" userId="82af5b1ee42a95fc" providerId="LiveId" clId="{1FAD62D8-F3D3-4271-B594-71BEF26E8155}" dt="2025-03-25T04:11:19.170" v="6352" actId="14100"/>
          <ac:picMkLst>
            <pc:docMk/>
            <pc:sldMk cId="786458032" sldId="280"/>
            <ac:picMk id="6" creationId="{B9C94D68-97C1-A726-836E-27D9364DE14C}"/>
          </ac:picMkLst>
        </pc:picChg>
        <pc:picChg chg="add mod">
          <ac:chgData name="usukhchuluun batchuluun" userId="82af5b1ee42a95fc" providerId="LiveId" clId="{1FAD62D8-F3D3-4271-B594-71BEF26E8155}" dt="2025-03-25T04:11:59.455" v="6360" actId="14100"/>
          <ac:picMkLst>
            <pc:docMk/>
            <pc:sldMk cId="786458032" sldId="280"/>
            <ac:picMk id="8" creationId="{32172078-DE95-5CF9-CE23-24D932530125}"/>
          </ac:picMkLst>
        </pc:picChg>
      </pc:sldChg>
      <pc:sldChg chg="addSp delSp modSp new mod modClrScheme chgLayout">
        <pc:chgData name="usukhchuluun batchuluun" userId="82af5b1ee42a95fc" providerId="LiveId" clId="{1FAD62D8-F3D3-4271-B594-71BEF26E8155}" dt="2025-03-25T04:19:06.991" v="7670" actId="26606"/>
        <pc:sldMkLst>
          <pc:docMk/>
          <pc:sldMk cId="266651136" sldId="281"/>
        </pc:sldMkLst>
        <pc:spChg chg="mod">
          <ac:chgData name="usukhchuluun batchuluun" userId="82af5b1ee42a95fc" providerId="LiveId" clId="{1FAD62D8-F3D3-4271-B594-71BEF26E8155}" dt="2025-03-25T04:19:06.991" v="7670" actId="26606"/>
          <ac:spMkLst>
            <pc:docMk/>
            <pc:sldMk cId="266651136" sldId="281"/>
            <ac:spMk id="2" creationId="{A1A46148-BA8A-4BCD-AD02-394EF5FCAA6D}"/>
          </ac:spMkLst>
        </pc:spChg>
        <pc:spChg chg="del">
          <ac:chgData name="usukhchuluun batchuluun" userId="82af5b1ee42a95fc" providerId="LiveId" clId="{1FAD62D8-F3D3-4271-B594-71BEF26E8155}" dt="2025-03-25T04:18:55.770" v="7661" actId="931"/>
          <ac:spMkLst>
            <pc:docMk/>
            <pc:sldMk cId="266651136" sldId="281"/>
            <ac:spMk id="3" creationId="{9FC8409E-5AFF-F610-3AD4-3A6426231C89}"/>
          </ac:spMkLst>
        </pc:spChg>
        <pc:spChg chg="mod">
          <ac:chgData name="usukhchuluun batchuluun" userId="82af5b1ee42a95fc" providerId="LiveId" clId="{1FAD62D8-F3D3-4271-B594-71BEF26E8155}" dt="2025-03-25T04:19:06.991" v="7670" actId="26606"/>
          <ac:spMkLst>
            <pc:docMk/>
            <pc:sldMk cId="266651136" sldId="281"/>
            <ac:spMk id="4" creationId="{5473745C-82E9-5421-10F0-9DA7C57330B5}"/>
          </ac:spMkLst>
        </pc:spChg>
        <pc:picChg chg="add mod">
          <ac:chgData name="usukhchuluun batchuluun" userId="82af5b1ee42a95fc" providerId="LiveId" clId="{1FAD62D8-F3D3-4271-B594-71BEF26E8155}" dt="2025-03-25T04:19:06.991" v="7670" actId="26606"/>
          <ac:picMkLst>
            <pc:docMk/>
            <pc:sldMk cId="266651136" sldId="281"/>
            <ac:picMk id="6" creationId="{517496DE-C6AF-4021-2148-B110A491055E}"/>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6480AC-C0DE-4E5E-9ECD-9AE37E3FCB79}" type="doc">
      <dgm:prSet loTypeId="urn:microsoft.com/office/officeart/2016/7/layout/BasicTimeline" loCatId="timeline" qsTypeId="urn:microsoft.com/office/officeart/2005/8/quickstyle/simple1" qsCatId="simple" csTypeId="urn:microsoft.com/office/officeart/2005/8/colors/accent0_1" csCatId="mainScheme" phldr="1"/>
      <dgm:spPr/>
      <dgm:t>
        <a:bodyPr/>
        <a:lstStyle/>
        <a:p>
          <a:endParaRPr lang="en-US"/>
        </a:p>
      </dgm:t>
    </dgm:pt>
    <dgm:pt modelId="{A8C03FBB-4A75-4460-AEA6-DEAEB9C61496}">
      <dgm:prSet phldrT="[Text]" phldr="0"/>
      <dgm:spPr/>
      <dgm:t>
        <a:bodyPr/>
        <a:lstStyle/>
        <a:p>
          <a:pPr>
            <a:defRPr b="1"/>
          </a:pPr>
          <a:r>
            <a:rPr lang="en-US" dirty="0">
              <a:latin typeface="+mn-lt"/>
            </a:rPr>
            <a:t>Phase 1</a:t>
          </a:r>
        </a:p>
      </dgm:t>
    </dgm:pt>
    <dgm:pt modelId="{4E972F7F-4B1B-47AA-A25B-1FFC561F1C76}" type="parTrans" cxnId="{D3D81948-D963-4D1E-AE16-9705EAF510FC}">
      <dgm:prSet/>
      <dgm:spPr/>
      <dgm:t>
        <a:bodyPr/>
        <a:lstStyle/>
        <a:p>
          <a:pPr algn="ctr"/>
          <a:endParaRPr lang="en-US">
            <a:latin typeface="+mn-lt"/>
          </a:endParaRPr>
        </a:p>
      </dgm:t>
    </dgm:pt>
    <dgm:pt modelId="{67361508-930A-4A23-8CFC-BB56DA645C3C}" type="sibTrans" cxnId="{D3D81948-D963-4D1E-AE16-9705EAF510FC}">
      <dgm:prSet/>
      <dgm:spPr/>
      <dgm:t>
        <a:bodyPr/>
        <a:lstStyle/>
        <a:p>
          <a:pPr algn="ctr"/>
          <a:endParaRPr lang="en-US">
            <a:latin typeface="+mn-lt"/>
          </a:endParaRPr>
        </a:p>
      </dgm:t>
    </dgm:pt>
    <dgm:pt modelId="{5E71F362-34DF-4EEC-92A3-0EFE450E05E4}">
      <dgm:prSet phldrT="[Text]" phldr="0" custT="1"/>
      <dgm:spPr/>
      <dgm:t>
        <a:bodyPr/>
        <a:lstStyle/>
        <a:p>
          <a:r>
            <a:rPr lang="en-US" sz="1800" dirty="0">
              <a:latin typeface="+mn-lt"/>
            </a:rPr>
            <a:t>Paper Prototyping</a:t>
          </a:r>
        </a:p>
      </dgm:t>
    </dgm:pt>
    <dgm:pt modelId="{8E5EE4D1-908E-455C-B8B3-281AD42DEC9A}" type="parTrans" cxnId="{B99CA6C9-28D1-4DDB-B8EC-AED73AD115CA}">
      <dgm:prSet/>
      <dgm:spPr/>
      <dgm:t>
        <a:bodyPr/>
        <a:lstStyle/>
        <a:p>
          <a:pPr algn="ctr"/>
          <a:endParaRPr lang="en-US">
            <a:latin typeface="+mn-lt"/>
          </a:endParaRPr>
        </a:p>
      </dgm:t>
    </dgm:pt>
    <dgm:pt modelId="{B208B24A-E9FD-40A9-B764-FB7C2B7ED8B9}" type="sibTrans" cxnId="{B99CA6C9-28D1-4DDB-B8EC-AED73AD115CA}">
      <dgm:prSet/>
      <dgm:spPr/>
      <dgm:t>
        <a:bodyPr/>
        <a:lstStyle/>
        <a:p>
          <a:pPr algn="ctr"/>
          <a:endParaRPr lang="en-US">
            <a:latin typeface="+mn-lt"/>
          </a:endParaRPr>
        </a:p>
      </dgm:t>
    </dgm:pt>
    <dgm:pt modelId="{91969DED-4CB8-4A14-A50B-3F7B848E46B5}">
      <dgm:prSet phldrT="[Text]" phldr="0"/>
      <dgm:spPr/>
      <dgm:t>
        <a:bodyPr/>
        <a:lstStyle/>
        <a:p>
          <a:pPr>
            <a:defRPr b="1"/>
          </a:pPr>
          <a:r>
            <a:rPr lang="en-US" dirty="0">
              <a:latin typeface="+mn-lt"/>
            </a:rPr>
            <a:t>Phase 2</a:t>
          </a:r>
        </a:p>
      </dgm:t>
    </dgm:pt>
    <dgm:pt modelId="{441CD73D-85E1-42A6-BCF8-362A3247E2F3}" type="parTrans" cxnId="{537F2ED0-8BD0-4AD5-B60D-89B660EDA1AC}">
      <dgm:prSet/>
      <dgm:spPr/>
      <dgm:t>
        <a:bodyPr/>
        <a:lstStyle/>
        <a:p>
          <a:pPr algn="ctr"/>
          <a:endParaRPr lang="en-US">
            <a:latin typeface="+mn-lt"/>
          </a:endParaRPr>
        </a:p>
      </dgm:t>
    </dgm:pt>
    <dgm:pt modelId="{81CA8AA2-C0C3-4381-BA8B-413EDD578B83}" type="sibTrans" cxnId="{537F2ED0-8BD0-4AD5-B60D-89B660EDA1AC}">
      <dgm:prSet/>
      <dgm:spPr/>
      <dgm:t>
        <a:bodyPr/>
        <a:lstStyle/>
        <a:p>
          <a:pPr algn="ctr"/>
          <a:endParaRPr lang="en-US">
            <a:latin typeface="+mn-lt"/>
          </a:endParaRPr>
        </a:p>
      </dgm:t>
    </dgm:pt>
    <dgm:pt modelId="{8A04F340-E8E1-4146-9905-E7ADCAEAABD7}">
      <dgm:prSet phldrT="[Text]" phldr="0" custT="1"/>
      <dgm:spPr/>
      <dgm:t>
        <a:bodyPr/>
        <a:lstStyle/>
        <a:p>
          <a:r>
            <a:rPr lang="en-US" sz="1800" dirty="0">
              <a:latin typeface="+mn-lt"/>
            </a:rPr>
            <a:t>Digital Wireframe</a:t>
          </a:r>
        </a:p>
      </dgm:t>
    </dgm:pt>
    <dgm:pt modelId="{4EBD5EC2-45ED-4ED6-8376-97D155A911AE}" type="parTrans" cxnId="{E636BFFB-0404-4D4B-B3F0-C64FDFD9DDEF}">
      <dgm:prSet/>
      <dgm:spPr/>
      <dgm:t>
        <a:bodyPr/>
        <a:lstStyle/>
        <a:p>
          <a:pPr algn="ctr"/>
          <a:endParaRPr lang="en-US">
            <a:latin typeface="+mn-lt"/>
          </a:endParaRPr>
        </a:p>
      </dgm:t>
    </dgm:pt>
    <dgm:pt modelId="{F9CD2A04-6A34-4104-A971-391788B88F55}" type="sibTrans" cxnId="{E636BFFB-0404-4D4B-B3F0-C64FDFD9DDEF}">
      <dgm:prSet/>
      <dgm:spPr/>
      <dgm:t>
        <a:bodyPr/>
        <a:lstStyle/>
        <a:p>
          <a:pPr algn="ctr"/>
          <a:endParaRPr lang="en-US">
            <a:latin typeface="+mn-lt"/>
          </a:endParaRPr>
        </a:p>
      </dgm:t>
    </dgm:pt>
    <dgm:pt modelId="{3CC73758-10C1-47F8-AFA7-1A986D4DDD60}">
      <dgm:prSet phldrT="[Text]" phldr="0"/>
      <dgm:spPr/>
      <dgm:t>
        <a:bodyPr/>
        <a:lstStyle/>
        <a:p>
          <a:pPr>
            <a:defRPr b="1"/>
          </a:pPr>
          <a:r>
            <a:rPr lang="en-US" dirty="0">
              <a:latin typeface="+mn-lt"/>
            </a:rPr>
            <a:t>Phase 3</a:t>
          </a:r>
        </a:p>
      </dgm:t>
    </dgm:pt>
    <dgm:pt modelId="{FF6AE4B6-4A2F-49EE-9316-9AF55E77838B}" type="parTrans" cxnId="{4A69F85D-5C15-48FD-893A-B3050E1BADEB}">
      <dgm:prSet/>
      <dgm:spPr/>
      <dgm:t>
        <a:bodyPr/>
        <a:lstStyle/>
        <a:p>
          <a:pPr algn="ctr"/>
          <a:endParaRPr lang="en-US">
            <a:latin typeface="+mn-lt"/>
          </a:endParaRPr>
        </a:p>
      </dgm:t>
    </dgm:pt>
    <dgm:pt modelId="{D8170BBA-6035-4773-8431-FEDD687647FF}" type="sibTrans" cxnId="{4A69F85D-5C15-48FD-893A-B3050E1BADEB}">
      <dgm:prSet/>
      <dgm:spPr/>
      <dgm:t>
        <a:bodyPr/>
        <a:lstStyle/>
        <a:p>
          <a:pPr algn="ctr"/>
          <a:endParaRPr lang="en-US">
            <a:latin typeface="+mn-lt"/>
          </a:endParaRPr>
        </a:p>
      </dgm:t>
    </dgm:pt>
    <dgm:pt modelId="{D2FE027B-4161-41E1-B4D4-02AECB2E3FA0}">
      <dgm:prSet phldrT="[Text]" phldr="0"/>
      <dgm:spPr/>
      <dgm:t>
        <a:bodyPr/>
        <a:lstStyle/>
        <a:p>
          <a:pPr>
            <a:defRPr b="1"/>
          </a:pPr>
          <a:r>
            <a:rPr lang="en-US" dirty="0">
              <a:latin typeface="+mn-lt"/>
            </a:rPr>
            <a:t>Phase 4</a:t>
          </a:r>
        </a:p>
      </dgm:t>
    </dgm:pt>
    <dgm:pt modelId="{88680CFE-3CE0-4842-B3D3-716D3B671238}" type="parTrans" cxnId="{4F4F82A2-02F1-492B-96C1-46C070BEFCE3}">
      <dgm:prSet/>
      <dgm:spPr/>
      <dgm:t>
        <a:bodyPr/>
        <a:lstStyle/>
        <a:p>
          <a:pPr algn="ctr"/>
          <a:endParaRPr lang="en-US">
            <a:latin typeface="+mn-lt"/>
          </a:endParaRPr>
        </a:p>
      </dgm:t>
    </dgm:pt>
    <dgm:pt modelId="{4D59E06B-629C-40B5-96D3-423B7A56C945}" type="sibTrans" cxnId="{4F4F82A2-02F1-492B-96C1-46C070BEFCE3}">
      <dgm:prSet/>
      <dgm:spPr/>
      <dgm:t>
        <a:bodyPr/>
        <a:lstStyle/>
        <a:p>
          <a:pPr algn="ctr"/>
          <a:endParaRPr lang="en-US">
            <a:latin typeface="+mn-lt"/>
          </a:endParaRPr>
        </a:p>
      </dgm:t>
    </dgm:pt>
    <dgm:pt modelId="{816AF57E-3C06-4BC2-B1A2-A6722FC64376}">
      <dgm:prSet phldrT="[Text]" phldr="0"/>
      <dgm:spPr/>
      <dgm:t>
        <a:bodyPr/>
        <a:lstStyle/>
        <a:p>
          <a:r>
            <a:rPr lang="en-US" dirty="0">
              <a:latin typeface="+mn-lt"/>
            </a:rPr>
            <a:t>User feedback</a:t>
          </a:r>
        </a:p>
      </dgm:t>
    </dgm:pt>
    <dgm:pt modelId="{25890A50-56AF-478B-9F26-96F8064F9A41}" type="parTrans" cxnId="{04710D6B-A0EB-4674-B0F9-60512B820BC4}">
      <dgm:prSet/>
      <dgm:spPr/>
      <dgm:t>
        <a:bodyPr/>
        <a:lstStyle/>
        <a:p>
          <a:endParaRPr lang="en-US"/>
        </a:p>
      </dgm:t>
    </dgm:pt>
    <dgm:pt modelId="{A002BB95-DE24-4EFD-ABCB-799A7EC9B277}" type="sibTrans" cxnId="{04710D6B-A0EB-4674-B0F9-60512B820BC4}">
      <dgm:prSet/>
      <dgm:spPr/>
      <dgm:t>
        <a:bodyPr/>
        <a:lstStyle/>
        <a:p>
          <a:endParaRPr lang="en-US"/>
        </a:p>
      </dgm:t>
    </dgm:pt>
    <dgm:pt modelId="{647144E3-9033-43AF-9B34-0974EE0F6724}">
      <dgm:prSet phldrT="[Text]" phldr="0"/>
      <dgm:spPr/>
      <dgm:t>
        <a:bodyPr/>
        <a:lstStyle/>
        <a:p>
          <a:r>
            <a:rPr lang="en-US" dirty="0">
              <a:latin typeface="+mn-lt"/>
            </a:rPr>
            <a:t>Reiteration</a:t>
          </a:r>
        </a:p>
      </dgm:t>
    </dgm:pt>
    <dgm:pt modelId="{92E8B1CF-CD36-428A-9BF7-BD562E526F5F}" type="parTrans" cxnId="{A2F26B3E-32AD-4EB4-BC1E-9090B80EABAC}">
      <dgm:prSet/>
      <dgm:spPr/>
      <dgm:t>
        <a:bodyPr/>
        <a:lstStyle/>
        <a:p>
          <a:endParaRPr lang="en-US"/>
        </a:p>
      </dgm:t>
    </dgm:pt>
    <dgm:pt modelId="{6B138663-40F1-4D88-B177-885BD5278007}" type="sibTrans" cxnId="{A2F26B3E-32AD-4EB4-BC1E-9090B80EABAC}">
      <dgm:prSet/>
      <dgm:spPr/>
      <dgm:t>
        <a:bodyPr/>
        <a:lstStyle/>
        <a:p>
          <a:endParaRPr lang="en-US"/>
        </a:p>
      </dgm:t>
    </dgm:pt>
    <dgm:pt modelId="{6F026C91-8FB0-4C99-BFC2-361FFDCD0A36}">
      <dgm:prSet phldrT="[Text]" phldr="0"/>
      <dgm:spPr/>
      <dgm:t>
        <a:bodyPr/>
        <a:lstStyle/>
        <a:p>
          <a:pPr>
            <a:defRPr b="1"/>
          </a:pPr>
          <a:r>
            <a:rPr lang="en-US" dirty="0">
              <a:latin typeface="+mn-lt"/>
            </a:rPr>
            <a:t>Phase 5</a:t>
          </a:r>
        </a:p>
      </dgm:t>
    </dgm:pt>
    <dgm:pt modelId="{3CD26DB0-7EA9-4579-8351-C88C172003C5}" type="parTrans" cxnId="{2B94DB89-BC66-4333-9109-31FD40DEEBA9}">
      <dgm:prSet/>
      <dgm:spPr/>
      <dgm:t>
        <a:bodyPr/>
        <a:lstStyle/>
        <a:p>
          <a:endParaRPr lang="en-US"/>
        </a:p>
      </dgm:t>
    </dgm:pt>
    <dgm:pt modelId="{47B56B3E-18F4-4E64-A99B-10739C9535AC}" type="sibTrans" cxnId="{2B94DB89-BC66-4333-9109-31FD40DEEBA9}">
      <dgm:prSet/>
      <dgm:spPr/>
      <dgm:t>
        <a:bodyPr/>
        <a:lstStyle/>
        <a:p>
          <a:endParaRPr lang="en-US"/>
        </a:p>
      </dgm:t>
    </dgm:pt>
    <dgm:pt modelId="{6611F397-213B-4FA8-9CC9-C2E1BF9489E6}">
      <dgm:prSet phldrT="[Text]" phldr="0"/>
      <dgm:spPr/>
      <dgm:t>
        <a:bodyPr/>
        <a:lstStyle/>
        <a:p>
          <a:r>
            <a:rPr lang="en-US" dirty="0">
              <a:latin typeface="+mn-lt"/>
            </a:rPr>
            <a:t>Proper design grids</a:t>
          </a:r>
        </a:p>
      </dgm:t>
    </dgm:pt>
    <dgm:pt modelId="{CA30DA42-B896-4FC9-B8A5-BC35DA1BB497}" type="parTrans" cxnId="{DB8A1CF7-ACA8-46AF-980C-17B90F056D73}">
      <dgm:prSet/>
      <dgm:spPr/>
      <dgm:t>
        <a:bodyPr/>
        <a:lstStyle/>
        <a:p>
          <a:endParaRPr lang="en-US"/>
        </a:p>
      </dgm:t>
    </dgm:pt>
    <dgm:pt modelId="{E07F7CB4-4911-4895-8948-641C257CAAB8}" type="sibTrans" cxnId="{DB8A1CF7-ACA8-46AF-980C-17B90F056D73}">
      <dgm:prSet/>
      <dgm:spPr/>
      <dgm:t>
        <a:bodyPr/>
        <a:lstStyle/>
        <a:p>
          <a:endParaRPr lang="en-US"/>
        </a:p>
      </dgm:t>
    </dgm:pt>
    <dgm:pt modelId="{6AC050B5-9B99-48C8-B969-E7F16F64DEBA}">
      <dgm:prSet phldrT="[Text]" phldr="0"/>
      <dgm:spPr/>
      <dgm:t>
        <a:bodyPr/>
        <a:lstStyle/>
        <a:p>
          <a:pPr>
            <a:defRPr b="1"/>
          </a:pPr>
          <a:r>
            <a:rPr lang="en-US" dirty="0">
              <a:latin typeface="+mn-lt"/>
            </a:rPr>
            <a:t>Phase 6 </a:t>
          </a:r>
        </a:p>
      </dgm:t>
    </dgm:pt>
    <dgm:pt modelId="{5941BC49-2428-4BFB-BC93-358EDB5CD37F}" type="parTrans" cxnId="{82416D97-EDB1-4907-A4DF-7D8F5190C74F}">
      <dgm:prSet/>
      <dgm:spPr/>
      <dgm:t>
        <a:bodyPr/>
        <a:lstStyle/>
        <a:p>
          <a:endParaRPr lang="en-US"/>
        </a:p>
      </dgm:t>
    </dgm:pt>
    <dgm:pt modelId="{859D0A25-D39F-43C5-91FE-119465DC9B52}" type="sibTrans" cxnId="{82416D97-EDB1-4907-A4DF-7D8F5190C74F}">
      <dgm:prSet/>
      <dgm:spPr/>
      <dgm:t>
        <a:bodyPr/>
        <a:lstStyle/>
        <a:p>
          <a:endParaRPr lang="en-US"/>
        </a:p>
      </dgm:t>
    </dgm:pt>
    <dgm:pt modelId="{4B30F0AD-E843-4E11-8678-F60D49F9F6CD}">
      <dgm:prSet phldrT="[Text]" phldr="0"/>
      <dgm:spPr/>
      <dgm:t>
        <a:bodyPr/>
        <a:lstStyle/>
        <a:p>
          <a:r>
            <a:rPr lang="en-US" dirty="0">
              <a:latin typeface="+mn-lt"/>
            </a:rPr>
            <a:t>Final product</a:t>
          </a:r>
        </a:p>
      </dgm:t>
    </dgm:pt>
    <dgm:pt modelId="{6304BFC5-6E46-49E9-BB90-BDE018C94BE4}" type="parTrans" cxnId="{B97B3E3C-B4D9-4573-8611-82E0209355A2}">
      <dgm:prSet/>
      <dgm:spPr/>
      <dgm:t>
        <a:bodyPr/>
        <a:lstStyle/>
        <a:p>
          <a:endParaRPr lang="en-US"/>
        </a:p>
      </dgm:t>
    </dgm:pt>
    <dgm:pt modelId="{8285FB69-0D13-43C7-BDB6-82C5CBDA21DA}" type="sibTrans" cxnId="{B97B3E3C-B4D9-4573-8611-82E0209355A2}">
      <dgm:prSet/>
      <dgm:spPr/>
      <dgm:t>
        <a:bodyPr/>
        <a:lstStyle/>
        <a:p>
          <a:endParaRPr lang="en-US"/>
        </a:p>
      </dgm:t>
    </dgm:pt>
    <dgm:pt modelId="{9FFA803F-EA25-49D8-A073-96E9747E345F}" type="pres">
      <dgm:prSet presAssocID="{A66480AC-C0DE-4E5E-9ECD-9AE37E3FCB79}" presName="root" presStyleCnt="0">
        <dgm:presLayoutVars>
          <dgm:chMax/>
          <dgm:chPref/>
          <dgm:animLvl val="lvl"/>
        </dgm:presLayoutVars>
      </dgm:prSet>
      <dgm:spPr/>
    </dgm:pt>
    <dgm:pt modelId="{EE0E6265-BE99-48D1-8879-DB5A75D6D78E}" type="pres">
      <dgm:prSet presAssocID="{A66480AC-C0DE-4E5E-9ECD-9AE37E3FCB79}" presName="divider" presStyleLbl="fgAccFollowNode1" presStyleIdx="0" presStyleCnt="1"/>
      <dgm:spPr>
        <a:solidFill>
          <a:schemeClr val="lt1">
            <a:alpha val="90000"/>
            <a:tint val="40000"/>
            <a:hueOff val="0"/>
            <a:satOff val="0"/>
            <a:lumOff val="0"/>
            <a:alphaOff val="0"/>
          </a:schemeClr>
        </a:solidFill>
        <a:ln w="34925" cap="flat" cmpd="sng" algn="in">
          <a:solidFill>
            <a:schemeClr val="dk1">
              <a:alpha val="90000"/>
              <a:hueOff val="0"/>
              <a:satOff val="0"/>
              <a:lumOff val="0"/>
              <a:alphaOff val="0"/>
            </a:schemeClr>
          </a:solidFill>
          <a:prstDash val="solid"/>
          <a:tailEnd type="triangle" w="lg" len="lg"/>
        </a:ln>
        <a:effectLst/>
      </dgm:spPr>
    </dgm:pt>
    <dgm:pt modelId="{BDA8F949-88B8-486D-9E41-ABA1463A8926}" type="pres">
      <dgm:prSet presAssocID="{A66480AC-C0DE-4E5E-9ECD-9AE37E3FCB79}" presName="nodes" presStyleCnt="0">
        <dgm:presLayoutVars>
          <dgm:chMax/>
          <dgm:chPref/>
          <dgm:animLvl val="lvl"/>
        </dgm:presLayoutVars>
      </dgm:prSet>
      <dgm:spPr/>
    </dgm:pt>
    <dgm:pt modelId="{A41AEE8D-8763-4311-BB07-B499A93D76EA}" type="pres">
      <dgm:prSet presAssocID="{A8C03FBB-4A75-4460-AEA6-DEAEB9C61496}" presName="composite" presStyleCnt="0"/>
      <dgm:spPr/>
    </dgm:pt>
    <dgm:pt modelId="{FE5C7F33-9326-49FB-89A3-8A20163AD994}" type="pres">
      <dgm:prSet presAssocID="{A8C03FBB-4A75-4460-AEA6-DEAEB9C61496}" presName="L1TextContainer" presStyleLbl="revTx" presStyleIdx="0" presStyleCnt="6">
        <dgm:presLayoutVars>
          <dgm:chMax val="1"/>
          <dgm:chPref val="1"/>
          <dgm:bulletEnabled val="1"/>
        </dgm:presLayoutVars>
      </dgm:prSet>
      <dgm:spPr/>
    </dgm:pt>
    <dgm:pt modelId="{C51067AB-548D-47E7-B9DD-C7A4C9600F8C}" type="pres">
      <dgm:prSet presAssocID="{A8C03FBB-4A75-4460-AEA6-DEAEB9C61496}" presName="L2TextContainerWrapper" presStyleCnt="0">
        <dgm:presLayoutVars>
          <dgm:chMax val="0"/>
          <dgm:chPref val="0"/>
          <dgm:bulletEnabled val="1"/>
        </dgm:presLayoutVars>
      </dgm:prSet>
      <dgm:spPr/>
    </dgm:pt>
    <dgm:pt modelId="{BA29120C-7C6B-4F62-9079-4AD528BC0744}" type="pres">
      <dgm:prSet presAssocID="{A8C03FBB-4A75-4460-AEA6-DEAEB9C61496}" presName="L2TextContainer" presStyleLbl="bgAcc1" presStyleIdx="0" presStyleCnt="6"/>
      <dgm:spPr/>
    </dgm:pt>
    <dgm:pt modelId="{617B6CDA-9351-44EF-9011-41758FE93851}" type="pres">
      <dgm:prSet presAssocID="{A8C03FBB-4A75-4460-AEA6-DEAEB9C61496}" presName="FlexibleEmptyPlaceHolder" presStyleCnt="0"/>
      <dgm:spPr/>
    </dgm:pt>
    <dgm:pt modelId="{A95DB80B-444A-4D69-B205-3A801BB8524A}" type="pres">
      <dgm:prSet presAssocID="{A8C03FBB-4A75-4460-AEA6-DEAEB9C61496}" presName="ConnectLine" presStyleLbl="sibTrans1D1" presStyleIdx="0" presStyleCnt="6"/>
      <dgm:spPr>
        <a:noFill/>
        <a:ln w="6350" cap="flat" cmpd="sng" algn="in">
          <a:solidFill>
            <a:schemeClr val="dk1">
              <a:hueOff val="0"/>
              <a:satOff val="0"/>
              <a:lumOff val="0"/>
              <a:alphaOff val="0"/>
            </a:schemeClr>
          </a:solidFill>
          <a:prstDash val="dash"/>
        </a:ln>
        <a:effectLst/>
      </dgm:spPr>
    </dgm:pt>
    <dgm:pt modelId="{FA19A0AA-8B0B-4AA8-A80D-08CFFDD3F112}" type="pres">
      <dgm:prSet presAssocID="{A8C03FBB-4A75-4460-AEA6-DEAEB9C61496}" presName="ConnectorPoint" presStyleLbl="alignNode1" presStyleIdx="0" presStyleCnt="6"/>
      <dgm:spPr/>
    </dgm:pt>
    <dgm:pt modelId="{C298CC98-EF08-4D23-94A2-F58DEE6D7DE4}" type="pres">
      <dgm:prSet presAssocID="{A8C03FBB-4A75-4460-AEA6-DEAEB9C61496}" presName="EmptyPlaceHolder" presStyleCnt="0"/>
      <dgm:spPr/>
    </dgm:pt>
    <dgm:pt modelId="{F3D981F8-7433-4E93-99E6-2B447306B973}" type="pres">
      <dgm:prSet presAssocID="{67361508-930A-4A23-8CFC-BB56DA645C3C}" presName="spaceBetweenRectangles" presStyleCnt="0"/>
      <dgm:spPr/>
    </dgm:pt>
    <dgm:pt modelId="{7D29DFA7-018B-45C9-AC1C-5CFC82FEE150}" type="pres">
      <dgm:prSet presAssocID="{91969DED-4CB8-4A14-A50B-3F7B848E46B5}" presName="composite" presStyleCnt="0"/>
      <dgm:spPr/>
    </dgm:pt>
    <dgm:pt modelId="{60D0713D-AF69-4AF8-B071-F65622790886}" type="pres">
      <dgm:prSet presAssocID="{91969DED-4CB8-4A14-A50B-3F7B848E46B5}" presName="L1TextContainer" presStyleLbl="revTx" presStyleIdx="1" presStyleCnt="6">
        <dgm:presLayoutVars>
          <dgm:chMax val="1"/>
          <dgm:chPref val="1"/>
          <dgm:bulletEnabled val="1"/>
        </dgm:presLayoutVars>
      </dgm:prSet>
      <dgm:spPr/>
    </dgm:pt>
    <dgm:pt modelId="{5DAA1547-FEA7-4F69-96D3-0E3A07601B1E}" type="pres">
      <dgm:prSet presAssocID="{91969DED-4CB8-4A14-A50B-3F7B848E46B5}" presName="L2TextContainerWrapper" presStyleCnt="0">
        <dgm:presLayoutVars>
          <dgm:chMax val="0"/>
          <dgm:chPref val="0"/>
          <dgm:bulletEnabled val="1"/>
        </dgm:presLayoutVars>
      </dgm:prSet>
      <dgm:spPr/>
    </dgm:pt>
    <dgm:pt modelId="{DADAA0C9-3E42-4088-8622-30E9F6EA139A}" type="pres">
      <dgm:prSet presAssocID="{91969DED-4CB8-4A14-A50B-3F7B848E46B5}" presName="L2TextContainer" presStyleLbl="bgAcc1" presStyleIdx="1" presStyleCnt="6"/>
      <dgm:spPr/>
    </dgm:pt>
    <dgm:pt modelId="{D2E61EE0-F306-43AF-AFF9-74A14B9CF379}" type="pres">
      <dgm:prSet presAssocID="{91969DED-4CB8-4A14-A50B-3F7B848E46B5}" presName="FlexibleEmptyPlaceHolder" presStyleCnt="0"/>
      <dgm:spPr/>
    </dgm:pt>
    <dgm:pt modelId="{DBD74D6B-057A-432C-9067-BF618C19EB2A}" type="pres">
      <dgm:prSet presAssocID="{91969DED-4CB8-4A14-A50B-3F7B848E46B5}" presName="ConnectLine" presStyleLbl="sibTrans1D1" presStyleIdx="1" presStyleCnt="6"/>
      <dgm:spPr>
        <a:noFill/>
        <a:ln w="6350" cap="flat" cmpd="sng" algn="in">
          <a:solidFill>
            <a:schemeClr val="dk1">
              <a:hueOff val="0"/>
              <a:satOff val="0"/>
              <a:lumOff val="0"/>
              <a:alphaOff val="0"/>
            </a:schemeClr>
          </a:solidFill>
          <a:prstDash val="dash"/>
        </a:ln>
        <a:effectLst/>
      </dgm:spPr>
    </dgm:pt>
    <dgm:pt modelId="{0F979253-FD39-4920-BFCA-78C564B167EA}" type="pres">
      <dgm:prSet presAssocID="{91969DED-4CB8-4A14-A50B-3F7B848E46B5}" presName="ConnectorPoint" presStyleLbl="alignNode1" presStyleIdx="1" presStyleCnt="6"/>
      <dgm:spPr/>
    </dgm:pt>
    <dgm:pt modelId="{C9B4B298-E04C-4317-856D-E345FE5EC64B}" type="pres">
      <dgm:prSet presAssocID="{91969DED-4CB8-4A14-A50B-3F7B848E46B5}" presName="EmptyPlaceHolder" presStyleCnt="0"/>
      <dgm:spPr/>
    </dgm:pt>
    <dgm:pt modelId="{9B636147-AF19-40E0-BE7D-3BE8148CC024}" type="pres">
      <dgm:prSet presAssocID="{81CA8AA2-C0C3-4381-BA8B-413EDD578B83}" presName="spaceBetweenRectangles" presStyleCnt="0"/>
      <dgm:spPr/>
    </dgm:pt>
    <dgm:pt modelId="{76CB18D4-86E2-467C-A2CF-3ED9EFE66BEA}" type="pres">
      <dgm:prSet presAssocID="{3CC73758-10C1-47F8-AFA7-1A986D4DDD60}" presName="composite" presStyleCnt="0"/>
      <dgm:spPr/>
    </dgm:pt>
    <dgm:pt modelId="{E712D073-0B15-4887-9DCE-A27BCACBC178}" type="pres">
      <dgm:prSet presAssocID="{3CC73758-10C1-47F8-AFA7-1A986D4DDD60}" presName="L1TextContainer" presStyleLbl="revTx" presStyleIdx="2" presStyleCnt="6">
        <dgm:presLayoutVars>
          <dgm:chMax val="1"/>
          <dgm:chPref val="1"/>
          <dgm:bulletEnabled val="1"/>
        </dgm:presLayoutVars>
      </dgm:prSet>
      <dgm:spPr/>
    </dgm:pt>
    <dgm:pt modelId="{4C57E835-21E8-44E9-8CE3-1E2D478ECB2B}" type="pres">
      <dgm:prSet presAssocID="{3CC73758-10C1-47F8-AFA7-1A986D4DDD60}" presName="L2TextContainerWrapper" presStyleCnt="0">
        <dgm:presLayoutVars>
          <dgm:chMax val="0"/>
          <dgm:chPref val="0"/>
          <dgm:bulletEnabled val="1"/>
        </dgm:presLayoutVars>
      </dgm:prSet>
      <dgm:spPr/>
    </dgm:pt>
    <dgm:pt modelId="{E0D48281-565D-47A3-9B6C-576231178549}" type="pres">
      <dgm:prSet presAssocID="{3CC73758-10C1-47F8-AFA7-1A986D4DDD60}" presName="L2TextContainer" presStyleLbl="bgAcc1" presStyleIdx="2" presStyleCnt="6"/>
      <dgm:spPr/>
    </dgm:pt>
    <dgm:pt modelId="{E0365E95-CAD6-4660-956D-E490447A5CB4}" type="pres">
      <dgm:prSet presAssocID="{3CC73758-10C1-47F8-AFA7-1A986D4DDD60}" presName="FlexibleEmptyPlaceHolder" presStyleCnt="0"/>
      <dgm:spPr/>
    </dgm:pt>
    <dgm:pt modelId="{DCAE8A46-752C-4E82-84CE-E790E1F2918E}" type="pres">
      <dgm:prSet presAssocID="{3CC73758-10C1-47F8-AFA7-1A986D4DDD60}" presName="ConnectLine" presStyleLbl="sibTrans1D1" presStyleIdx="2" presStyleCnt="6"/>
      <dgm:spPr>
        <a:noFill/>
        <a:ln w="6350" cap="flat" cmpd="sng" algn="in">
          <a:solidFill>
            <a:schemeClr val="dk1">
              <a:hueOff val="0"/>
              <a:satOff val="0"/>
              <a:lumOff val="0"/>
              <a:alphaOff val="0"/>
            </a:schemeClr>
          </a:solidFill>
          <a:prstDash val="dash"/>
        </a:ln>
        <a:effectLst/>
      </dgm:spPr>
    </dgm:pt>
    <dgm:pt modelId="{B6459BF8-D2C3-4018-9C28-98667DC203F4}" type="pres">
      <dgm:prSet presAssocID="{3CC73758-10C1-47F8-AFA7-1A986D4DDD60}" presName="ConnectorPoint" presStyleLbl="alignNode1" presStyleIdx="2" presStyleCnt="6"/>
      <dgm:spPr/>
    </dgm:pt>
    <dgm:pt modelId="{EAB0CCC2-BFF9-432D-BA8E-7ECAF2D92AF2}" type="pres">
      <dgm:prSet presAssocID="{3CC73758-10C1-47F8-AFA7-1A986D4DDD60}" presName="EmptyPlaceHolder" presStyleCnt="0"/>
      <dgm:spPr/>
    </dgm:pt>
    <dgm:pt modelId="{07073103-04B7-4C74-9AC8-048764100B10}" type="pres">
      <dgm:prSet presAssocID="{D8170BBA-6035-4773-8431-FEDD687647FF}" presName="spaceBetweenRectangles" presStyleCnt="0"/>
      <dgm:spPr/>
    </dgm:pt>
    <dgm:pt modelId="{C68762A5-E9DF-484F-B385-6C7E07325E98}" type="pres">
      <dgm:prSet presAssocID="{D2FE027B-4161-41E1-B4D4-02AECB2E3FA0}" presName="composite" presStyleCnt="0"/>
      <dgm:spPr/>
    </dgm:pt>
    <dgm:pt modelId="{F782935D-BBBD-4420-826A-F71C517659B6}" type="pres">
      <dgm:prSet presAssocID="{D2FE027B-4161-41E1-B4D4-02AECB2E3FA0}" presName="L1TextContainer" presStyleLbl="revTx" presStyleIdx="3" presStyleCnt="6">
        <dgm:presLayoutVars>
          <dgm:chMax val="1"/>
          <dgm:chPref val="1"/>
          <dgm:bulletEnabled val="1"/>
        </dgm:presLayoutVars>
      </dgm:prSet>
      <dgm:spPr/>
    </dgm:pt>
    <dgm:pt modelId="{3C71E446-482E-4CAC-8D42-2D4AC020412B}" type="pres">
      <dgm:prSet presAssocID="{D2FE027B-4161-41E1-B4D4-02AECB2E3FA0}" presName="L2TextContainerWrapper" presStyleCnt="0">
        <dgm:presLayoutVars>
          <dgm:chMax val="0"/>
          <dgm:chPref val="0"/>
          <dgm:bulletEnabled val="1"/>
        </dgm:presLayoutVars>
      </dgm:prSet>
      <dgm:spPr/>
    </dgm:pt>
    <dgm:pt modelId="{6C3A59BD-6D45-4573-B098-8CB5207F194D}" type="pres">
      <dgm:prSet presAssocID="{D2FE027B-4161-41E1-B4D4-02AECB2E3FA0}" presName="L2TextContainer" presStyleLbl="bgAcc1" presStyleIdx="3" presStyleCnt="6"/>
      <dgm:spPr/>
    </dgm:pt>
    <dgm:pt modelId="{8EB042C8-D666-4667-A1E4-E0C87151B72F}" type="pres">
      <dgm:prSet presAssocID="{D2FE027B-4161-41E1-B4D4-02AECB2E3FA0}" presName="FlexibleEmptyPlaceHolder" presStyleCnt="0"/>
      <dgm:spPr/>
    </dgm:pt>
    <dgm:pt modelId="{086FB9B1-82B2-4197-8B33-6E7FF94F8D2E}" type="pres">
      <dgm:prSet presAssocID="{D2FE027B-4161-41E1-B4D4-02AECB2E3FA0}" presName="ConnectLine" presStyleLbl="sibTrans1D1" presStyleIdx="3" presStyleCnt="6"/>
      <dgm:spPr>
        <a:noFill/>
        <a:ln w="6350" cap="flat" cmpd="sng" algn="in">
          <a:solidFill>
            <a:schemeClr val="dk1">
              <a:hueOff val="0"/>
              <a:satOff val="0"/>
              <a:lumOff val="0"/>
              <a:alphaOff val="0"/>
            </a:schemeClr>
          </a:solidFill>
          <a:prstDash val="dash"/>
        </a:ln>
        <a:effectLst/>
      </dgm:spPr>
    </dgm:pt>
    <dgm:pt modelId="{3F359E8B-7C7E-4FD9-B106-36CCBFC731D5}" type="pres">
      <dgm:prSet presAssocID="{D2FE027B-4161-41E1-B4D4-02AECB2E3FA0}" presName="ConnectorPoint" presStyleLbl="alignNode1" presStyleIdx="3" presStyleCnt="6"/>
      <dgm:spPr/>
    </dgm:pt>
    <dgm:pt modelId="{34434334-A935-4057-946F-93B826088F38}" type="pres">
      <dgm:prSet presAssocID="{D2FE027B-4161-41E1-B4D4-02AECB2E3FA0}" presName="EmptyPlaceHolder" presStyleCnt="0"/>
      <dgm:spPr/>
    </dgm:pt>
    <dgm:pt modelId="{BB575AFC-2EC9-484E-AFD2-F2FD251EC593}" type="pres">
      <dgm:prSet presAssocID="{4D59E06B-629C-40B5-96D3-423B7A56C945}" presName="spaceBetweenRectangles" presStyleCnt="0"/>
      <dgm:spPr/>
    </dgm:pt>
    <dgm:pt modelId="{DB87BA52-15CF-4A4F-8357-6BAF48E60E3B}" type="pres">
      <dgm:prSet presAssocID="{6F026C91-8FB0-4C99-BFC2-361FFDCD0A36}" presName="composite" presStyleCnt="0"/>
      <dgm:spPr/>
    </dgm:pt>
    <dgm:pt modelId="{AADFCFE1-B843-4F33-9E27-90826777DEE1}" type="pres">
      <dgm:prSet presAssocID="{6F026C91-8FB0-4C99-BFC2-361FFDCD0A36}" presName="L1TextContainer" presStyleLbl="revTx" presStyleIdx="4" presStyleCnt="6">
        <dgm:presLayoutVars>
          <dgm:chMax val="1"/>
          <dgm:chPref val="1"/>
          <dgm:bulletEnabled val="1"/>
        </dgm:presLayoutVars>
      </dgm:prSet>
      <dgm:spPr/>
    </dgm:pt>
    <dgm:pt modelId="{4C01F06D-C569-4967-8502-184A4EB4D7DC}" type="pres">
      <dgm:prSet presAssocID="{6F026C91-8FB0-4C99-BFC2-361FFDCD0A36}" presName="L2TextContainerWrapper" presStyleCnt="0">
        <dgm:presLayoutVars>
          <dgm:chMax val="0"/>
          <dgm:chPref val="0"/>
          <dgm:bulletEnabled val="1"/>
        </dgm:presLayoutVars>
      </dgm:prSet>
      <dgm:spPr/>
    </dgm:pt>
    <dgm:pt modelId="{05CB5CB0-B3AD-4A58-9A41-B7809F858218}" type="pres">
      <dgm:prSet presAssocID="{6F026C91-8FB0-4C99-BFC2-361FFDCD0A36}" presName="L2TextContainer" presStyleLbl="bgAcc1" presStyleIdx="4" presStyleCnt="6"/>
      <dgm:spPr/>
    </dgm:pt>
    <dgm:pt modelId="{9EAC42A1-2AE4-46BF-9511-BEFBACBB5CCE}" type="pres">
      <dgm:prSet presAssocID="{6F026C91-8FB0-4C99-BFC2-361FFDCD0A36}" presName="FlexibleEmptyPlaceHolder" presStyleCnt="0"/>
      <dgm:spPr/>
    </dgm:pt>
    <dgm:pt modelId="{9FF23BA8-E494-4EE9-BFA3-840BCD6AF0FF}" type="pres">
      <dgm:prSet presAssocID="{6F026C91-8FB0-4C99-BFC2-361FFDCD0A36}" presName="ConnectLine" presStyleLbl="sibTrans1D1" presStyleIdx="4" presStyleCnt="6"/>
      <dgm:spPr>
        <a:noFill/>
        <a:ln w="6350" cap="flat" cmpd="sng" algn="in">
          <a:solidFill>
            <a:schemeClr val="dk1">
              <a:hueOff val="0"/>
              <a:satOff val="0"/>
              <a:lumOff val="0"/>
              <a:alphaOff val="0"/>
            </a:schemeClr>
          </a:solidFill>
          <a:prstDash val="dash"/>
        </a:ln>
        <a:effectLst/>
      </dgm:spPr>
    </dgm:pt>
    <dgm:pt modelId="{8BA80797-392C-41DF-B5FA-218130920A84}" type="pres">
      <dgm:prSet presAssocID="{6F026C91-8FB0-4C99-BFC2-361FFDCD0A36}" presName="ConnectorPoint" presStyleLbl="alignNode1" presStyleIdx="4" presStyleCnt="6"/>
      <dgm:spPr/>
    </dgm:pt>
    <dgm:pt modelId="{826C492F-A9C4-4C11-8BAC-050C288E87EA}" type="pres">
      <dgm:prSet presAssocID="{6F026C91-8FB0-4C99-BFC2-361FFDCD0A36}" presName="EmptyPlaceHolder" presStyleCnt="0"/>
      <dgm:spPr/>
    </dgm:pt>
    <dgm:pt modelId="{94821104-DB34-45B7-A3D1-DFF4931A9CB7}" type="pres">
      <dgm:prSet presAssocID="{47B56B3E-18F4-4E64-A99B-10739C9535AC}" presName="spaceBetweenRectangles" presStyleCnt="0"/>
      <dgm:spPr/>
    </dgm:pt>
    <dgm:pt modelId="{0A001C34-23BF-4F9D-AD98-CB5EA4B8CEF1}" type="pres">
      <dgm:prSet presAssocID="{6AC050B5-9B99-48C8-B969-E7F16F64DEBA}" presName="composite" presStyleCnt="0"/>
      <dgm:spPr/>
    </dgm:pt>
    <dgm:pt modelId="{F1646CA8-32BF-473A-857E-F5C426936575}" type="pres">
      <dgm:prSet presAssocID="{6AC050B5-9B99-48C8-B969-E7F16F64DEBA}" presName="L1TextContainer" presStyleLbl="revTx" presStyleIdx="5" presStyleCnt="6">
        <dgm:presLayoutVars>
          <dgm:chMax val="1"/>
          <dgm:chPref val="1"/>
          <dgm:bulletEnabled val="1"/>
        </dgm:presLayoutVars>
      </dgm:prSet>
      <dgm:spPr/>
    </dgm:pt>
    <dgm:pt modelId="{E070234E-25AA-44C2-B087-31FA13596689}" type="pres">
      <dgm:prSet presAssocID="{6AC050B5-9B99-48C8-B969-E7F16F64DEBA}" presName="L2TextContainerWrapper" presStyleCnt="0">
        <dgm:presLayoutVars>
          <dgm:chMax val="0"/>
          <dgm:chPref val="0"/>
          <dgm:bulletEnabled val="1"/>
        </dgm:presLayoutVars>
      </dgm:prSet>
      <dgm:spPr/>
    </dgm:pt>
    <dgm:pt modelId="{B1751CD0-1A19-42BD-8FA5-C0F77197F24B}" type="pres">
      <dgm:prSet presAssocID="{6AC050B5-9B99-48C8-B969-E7F16F64DEBA}" presName="L2TextContainer" presStyleLbl="bgAcc1" presStyleIdx="5" presStyleCnt="6"/>
      <dgm:spPr/>
    </dgm:pt>
    <dgm:pt modelId="{2791E004-B13C-4EE7-9222-5DDDDA1BA7DE}" type="pres">
      <dgm:prSet presAssocID="{6AC050B5-9B99-48C8-B969-E7F16F64DEBA}" presName="FlexibleEmptyPlaceHolder" presStyleCnt="0"/>
      <dgm:spPr/>
    </dgm:pt>
    <dgm:pt modelId="{5288554C-CF79-4386-ACCD-ED47F16EBBC4}" type="pres">
      <dgm:prSet presAssocID="{6AC050B5-9B99-48C8-B969-E7F16F64DEBA}" presName="ConnectLine" presStyleLbl="sibTrans1D1" presStyleIdx="5" presStyleCnt="6"/>
      <dgm:spPr>
        <a:noFill/>
        <a:ln w="6350" cap="flat" cmpd="sng" algn="in">
          <a:solidFill>
            <a:schemeClr val="dk1">
              <a:hueOff val="0"/>
              <a:satOff val="0"/>
              <a:lumOff val="0"/>
              <a:alphaOff val="0"/>
            </a:schemeClr>
          </a:solidFill>
          <a:prstDash val="dash"/>
        </a:ln>
        <a:effectLst/>
      </dgm:spPr>
    </dgm:pt>
    <dgm:pt modelId="{917E7791-43D5-4F72-BF0A-D4CC4C3ED220}" type="pres">
      <dgm:prSet presAssocID="{6AC050B5-9B99-48C8-B969-E7F16F64DEBA}" presName="ConnectorPoint" presStyleLbl="alignNode1" presStyleIdx="5" presStyleCnt="6"/>
      <dgm:spPr/>
    </dgm:pt>
    <dgm:pt modelId="{79B65496-8C5F-445C-8F0B-6E3DC1EA478C}" type="pres">
      <dgm:prSet presAssocID="{6AC050B5-9B99-48C8-B969-E7F16F64DEBA}" presName="EmptyPlaceHolder" presStyleCnt="0"/>
      <dgm:spPr/>
    </dgm:pt>
  </dgm:ptLst>
  <dgm:cxnLst>
    <dgm:cxn modelId="{64516513-C9B3-4B52-A434-6178ACAB3599}" type="presOf" srcId="{91969DED-4CB8-4A14-A50B-3F7B848E46B5}" destId="{60D0713D-AF69-4AF8-B071-F65622790886}" srcOrd="0" destOrd="0" presId="urn:microsoft.com/office/officeart/2016/7/layout/BasicTimeline"/>
    <dgm:cxn modelId="{3760A536-08D8-4D45-9A8D-A21E58E17F8A}" type="presOf" srcId="{D2FE027B-4161-41E1-B4D4-02AECB2E3FA0}" destId="{F782935D-BBBD-4420-826A-F71C517659B6}" srcOrd="0" destOrd="0" presId="urn:microsoft.com/office/officeart/2016/7/layout/BasicTimeline"/>
    <dgm:cxn modelId="{2F76143A-F04F-44DB-8522-4C2FB01AA883}" type="presOf" srcId="{6F026C91-8FB0-4C99-BFC2-361FFDCD0A36}" destId="{AADFCFE1-B843-4F33-9E27-90826777DEE1}" srcOrd="0" destOrd="0" presId="urn:microsoft.com/office/officeart/2016/7/layout/BasicTimeline"/>
    <dgm:cxn modelId="{B97B3E3C-B4D9-4573-8611-82E0209355A2}" srcId="{6AC050B5-9B99-48C8-B969-E7F16F64DEBA}" destId="{4B30F0AD-E843-4E11-8678-F60D49F9F6CD}" srcOrd="0" destOrd="0" parTransId="{6304BFC5-6E46-49E9-BB90-BDE018C94BE4}" sibTransId="{8285FB69-0D13-43C7-BDB6-82C5CBDA21DA}"/>
    <dgm:cxn modelId="{A2F26B3E-32AD-4EB4-BC1E-9090B80EABAC}" srcId="{D2FE027B-4161-41E1-B4D4-02AECB2E3FA0}" destId="{647144E3-9033-43AF-9B34-0974EE0F6724}" srcOrd="0" destOrd="0" parTransId="{92E8B1CF-CD36-428A-9BF7-BD562E526F5F}" sibTransId="{6B138663-40F1-4D88-B177-885BD5278007}"/>
    <dgm:cxn modelId="{4A69F85D-5C15-48FD-893A-B3050E1BADEB}" srcId="{A66480AC-C0DE-4E5E-9ECD-9AE37E3FCB79}" destId="{3CC73758-10C1-47F8-AFA7-1A986D4DDD60}" srcOrd="2" destOrd="0" parTransId="{FF6AE4B6-4A2F-49EE-9316-9AF55E77838B}" sibTransId="{D8170BBA-6035-4773-8431-FEDD687647FF}"/>
    <dgm:cxn modelId="{D3D81948-D963-4D1E-AE16-9705EAF510FC}" srcId="{A66480AC-C0DE-4E5E-9ECD-9AE37E3FCB79}" destId="{A8C03FBB-4A75-4460-AEA6-DEAEB9C61496}" srcOrd="0" destOrd="0" parTransId="{4E972F7F-4B1B-47AA-A25B-1FFC561F1C76}" sibTransId="{67361508-930A-4A23-8CFC-BB56DA645C3C}"/>
    <dgm:cxn modelId="{04710D6B-A0EB-4674-B0F9-60512B820BC4}" srcId="{3CC73758-10C1-47F8-AFA7-1A986D4DDD60}" destId="{816AF57E-3C06-4BC2-B1A2-A6722FC64376}" srcOrd="0" destOrd="0" parTransId="{25890A50-56AF-478B-9F26-96F8064F9A41}" sibTransId="{A002BB95-DE24-4EFD-ABCB-799A7EC9B277}"/>
    <dgm:cxn modelId="{2325C56E-4C77-4FBD-B416-2F27E03F8E24}" type="presOf" srcId="{816AF57E-3C06-4BC2-B1A2-A6722FC64376}" destId="{E0D48281-565D-47A3-9B6C-576231178549}" srcOrd="0" destOrd="0" presId="urn:microsoft.com/office/officeart/2016/7/layout/BasicTimeline"/>
    <dgm:cxn modelId="{41643976-DEF5-44B7-B9E7-888F3AEFC45F}" type="presOf" srcId="{3CC73758-10C1-47F8-AFA7-1A986D4DDD60}" destId="{E712D073-0B15-4887-9DCE-A27BCACBC178}" srcOrd="0" destOrd="0" presId="urn:microsoft.com/office/officeart/2016/7/layout/BasicTimeline"/>
    <dgm:cxn modelId="{803F9D82-D6CD-4C23-8D3E-980B4F997FB1}" type="presOf" srcId="{6AC050B5-9B99-48C8-B969-E7F16F64DEBA}" destId="{F1646CA8-32BF-473A-857E-F5C426936575}" srcOrd="0" destOrd="0" presId="urn:microsoft.com/office/officeart/2016/7/layout/BasicTimeline"/>
    <dgm:cxn modelId="{2B94DB89-BC66-4333-9109-31FD40DEEBA9}" srcId="{A66480AC-C0DE-4E5E-9ECD-9AE37E3FCB79}" destId="{6F026C91-8FB0-4C99-BFC2-361FFDCD0A36}" srcOrd="4" destOrd="0" parTransId="{3CD26DB0-7EA9-4579-8351-C88C172003C5}" sibTransId="{47B56B3E-18F4-4E64-A99B-10739C9535AC}"/>
    <dgm:cxn modelId="{E5C7B693-D4EE-4A4E-97D1-4621CA0D3E91}" type="presOf" srcId="{A8C03FBB-4A75-4460-AEA6-DEAEB9C61496}" destId="{FE5C7F33-9326-49FB-89A3-8A20163AD994}" srcOrd="0" destOrd="0" presId="urn:microsoft.com/office/officeart/2016/7/layout/BasicTimeline"/>
    <dgm:cxn modelId="{82416D97-EDB1-4907-A4DF-7D8F5190C74F}" srcId="{A66480AC-C0DE-4E5E-9ECD-9AE37E3FCB79}" destId="{6AC050B5-9B99-48C8-B969-E7F16F64DEBA}" srcOrd="5" destOrd="0" parTransId="{5941BC49-2428-4BFB-BC93-358EDB5CD37F}" sibTransId="{859D0A25-D39F-43C5-91FE-119465DC9B52}"/>
    <dgm:cxn modelId="{4F4F82A2-02F1-492B-96C1-46C070BEFCE3}" srcId="{A66480AC-C0DE-4E5E-9ECD-9AE37E3FCB79}" destId="{D2FE027B-4161-41E1-B4D4-02AECB2E3FA0}" srcOrd="3" destOrd="0" parTransId="{88680CFE-3CE0-4842-B3D3-716D3B671238}" sibTransId="{4D59E06B-629C-40B5-96D3-423B7A56C945}"/>
    <dgm:cxn modelId="{4CE397A6-DB48-4AAE-BCFB-3D992789379D}" type="presOf" srcId="{5E71F362-34DF-4EEC-92A3-0EFE450E05E4}" destId="{BA29120C-7C6B-4F62-9079-4AD528BC0744}" srcOrd="0" destOrd="0" presId="urn:microsoft.com/office/officeart/2016/7/layout/BasicTimeline"/>
    <dgm:cxn modelId="{B84A32B0-7728-4069-8716-6623A23A931B}" type="presOf" srcId="{4B30F0AD-E843-4E11-8678-F60D49F9F6CD}" destId="{B1751CD0-1A19-42BD-8FA5-C0F77197F24B}" srcOrd="0" destOrd="0" presId="urn:microsoft.com/office/officeart/2016/7/layout/BasicTimeline"/>
    <dgm:cxn modelId="{E1B2F2BA-4C36-4BC3-83B0-44408B488CF4}" type="presOf" srcId="{6611F397-213B-4FA8-9CC9-C2E1BF9489E6}" destId="{05CB5CB0-B3AD-4A58-9A41-B7809F858218}" srcOrd="0" destOrd="0" presId="urn:microsoft.com/office/officeart/2016/7/layout/BasicTimeline"/>
    <dgm:cxn modelId="{B99CA6C9-28D1-4DDB-B8EC-AED73AD115CA}" srcId="{A8C03FBB-4A75-4460-AEA6-DEAEB9C61496}" destId="{5E71F362-34DF-4EEC-92A3-0EFE450E05E4}" srcOrd="0" destOrd="0" parTransId="{8E5EE4D1-908E-455C-B8B3-281AD42DEC9A}" sibTransId="{B208B24A-E9FD-40A9-B764-FB7C2B7ED8B9}"/>
    <dgm:cxn modelId="{537F2ED0-8BD0-4AD5-B60D-89B660EDA1AC}" srcId="{A66480AC-C0DE-4E5E-9ECD-9AE37E3FCB79}" destId="{91969DED-4CB8-4A14-A50B-3F7B848E46B5}" srcOrd="1" destOrd="0" parTransId="{441CD73D-85E1-42A6-BCF8-362A3247E2F3}" sibTransId="{81CA8AA2-C0C3-4381-BA8B-413EDD578B83}"/>
    <dgm:cxn modelId="{403E30EA-CA23-4A5A-9D22-DF82F93CFF08}" type="presOf" srcId="{A66480AC-C0DE-4E5E-9ECD-9AE37E3FCB79}" destId="{9FFA803F-EA25-49D8-A073-96E9747E345F}" srcOrd="0" destOrd="0" presId="urn:microsoft.com/office/officeart/2016/7/layout/BasicTimeline"/>
    <dgm:cxn modelId="{9488AFF6-9066-454E-B3C3-57C8BC68F549}" type="presOf" srcId="{8A04F340-E8E1-4146-9905-E7ADCAEAABD7}" destId="{DADAA0C9-3E42-4088-8622-30E9F6EA139A}" srcOrd="0" destOrd="0" presId="urn:microsoft.com/office/officeart/2016/7/layout/BasicTimeline"/>
    <dgm:cxn modelId="{DB8A1CF7-ACA8-46AF-980C-17B90F056D73}" srcId="{6F026C91-8FB0-4C99-BFC2-361FFDCD0A36}" destId="{6611F397-213B-4FA8-9CC9-C2E1BF9489E6}" srcOrd="0" destOrd="0" parTransId="{CA30DA42-B896-4FC9-B8A5-BC35DA1BB497}" sibTransId="{E07F7CB4-4911-4895-8948-641C257CAAB8}"/>
    <dgm:cxn modelId="{E636BFFB-0404-4D4B-B3F0-C64FDFD9DDEF}" srcId="{91969DED-4CB8-4A14-A50B-3F7B848E46B5}" destId="{8A04F340-E8E1-4146-9905-E7ADCAEAABD7}" srcOrd="0" destOrd="0" parTransId="{4EBD5EC2-45ED-4ED6-8376-97D155A911AE}" sibTransId="{F9CD2A04-6A34-4104-A971-391788B88F55}"/>
    <dgm:cxn modelId="{1914C0FD-8D74-4ACE-B09B-76540B80FBA1}" type="presOf" srcId="{647144E3-9033-43AF-9B34-0974EE0F6724}" destId="{6C3A59BD-6D45-4573-B098-8CB5207F194D}" srcOrd="0" destOrd="0" presId="urn:microsoft.com/office/officeart/2016/7/layout/BasicTimeline"/>
    <dgm:cxn modelId="{9C5E351C-4F83-42C9-8766-363923817116}" type="presParOf" srcId="{9FFA803F-EA25-49D8-A073-96E9747E345F}" destId="{EE0E6265-BE99-48D1-8879-DB5A75D6D78E}" srcOrd="0" destOrd="0" presId="urn:microsoft.com/office/officeart/2016/7/layout/BasicTimeline"/>
    <dgm:cxn modelId="{F4A239D2-791C-4FA7-8885-B0E1A7FEAC48}" type="presParOf" srcId="{9FFA803F-EA25-49D8-A073-96E9747E345F}" destId="{BDA8F949-88B8-486D-9E41-ABA1463A8926}" srcOrd="1" destOrd="0" presId="urn:microsoft.com/office/officeart/2016/7/layout/BasicTimeline"/>
    <dgm:cxn modelId="{14D4DBE1-C56F-48BE-A66B-2B0E85E7B755}" type="presParOf" srcId="{BDA8F949-88B8-486D-9E41-ABA1463A8926}" destId="{A41AEE8D-8763-4311-BB07-B499A93D76EA}" srcOrd="0" destOrd="0" presId="urn:microsoft.com/office/officeart/2016/7/layout/BasicTimeline"/>
    <dgm:cxn modelId="{2868F0B4-2D8C-4E60-A800-D7753FFE1445}" type="presParOf" srcId="{A41AEE8D-8763-4311-BB07-B499A93D76EA}" destId="{FE5C7F33-9326-49FB-89A3-8A20163AD994}" srcOrd="0" destOrd="0" presId="urn:microsoft.com/office/officeart/2016/7/layout/BasicTimeline"/>
    <dgm:cxn modelId="{6F72394A-7E16-45AE-B5C9-6D1224450F0E}" type="presParOf" srcId="{A41AEE8D-8763-4311-BB07-B499A93D76EA}" destId="{C51067AB-548D-47E7-B9DD-C7A4C9600F8C}" srcOrd="1" destOrd="0" presId="urn:microsoft.com/office/officeart/2016/7/layout/BasicTimeline"/>
    <dgm:cxn modelId="{2BF023E2-BD82-4543-9797-FF9FAF55B2A5}" type="presParOf" srcId="{C51067AB-548D-47E7-B9DD-C7A4C9600F8C}" destId="{BA29120C-7C6B-4F62-9079-4AD528BC0744}" srcOrd="0" destOrd="0" presId="urn:microsoft.com/office/officeart/2016/7/layout/BasicTimeline"/>
    <dgm:cxn modelId="{2E1DF8FC-1E3D-407B-8B7F-074787FD4D73}" type="presParOf" srcId="{C51067AB-548D-47E7-B9DD-C7A4C9600F8C}" destId="{617B6CDA-9351-44EF-9011-41758FE93851}" srcOrd="1" destOrd="0" presId="urn:microsoft.com/office/officeart/2016/7/layout/BasicTimeline"/>
    <dgm:cxn modelId="{4C3C8707-33EB-4053-85D9-0C1CF04E32CD}" type="presParOf" srcId="{A41AEE8D-8763-4311-BB07-B499A93D76EA}" destId="{A95DB80B-444A-4D69-B205-3A801BB8524A}" srcOrd="2" destOrd="0" presId="urn:microsoft.com/office/officeart/2016/7/layout/BasicTimeline"/>
    <dgm:cxn modelId="{1FE3BD8D-0AF3-46A6-AB51-EDAEC9EB4D89}" type="presParOf" srcId="{A41AEE8D-8763-4311-BB07-B499A93D76EA}" destId="{FA19A0AA-8B0B-4AA8-A80D-08CFFDD3F112}" srcOrd="3" destOrd="0" presId="urn:microsoft.com/office/officeart/2016/7/layout/BasicTimeline"/>
    <dgm:cxn modelId="{B5FDF500-80BD-45C8-BBEB-575AA1DAADE7}" type="presParOf" srcId="{A41AEE8D-8763-4311-BB07-B499A93D76EA}" destId="{C298CC98-EF08-4D23-94A2-F58DEE6D7DE4}" srcOrd="4" destOrd="0" presId="urn:microsoft.com/office/officeart/2016/7/layout/BasicTimeline"/>
    <dgm:cxn modelId="{90EDA9D9-5363-433C-811E-5513B52588D1}" type="presParOf" srcId="{BDA8F949-88B8-486D-9E41-ABA1463A8926}" destId="{F3D981F8-7433-4E93-99E6-2B447306B973}" srcOrd="1" destOrd="0" presId="urn:microsoft.com/office/officeart/2016/7/layout/BasicTimeline"/>
    <dgm:cxn modelId="{7935889E-4736-4C7F-8622-A330C126F16B}" type="presParOf" srcId="{BDA8F949-88B8-486D-9E41-ABA1463A8926}" destId="{7D29DFA7-018B-45C9-AC1C-5CFC82FEE150}" srcOrd="2" destOrd="0" presId="urn:microsoft.com/office/officeart/2016/7/layout/BasicTimeline"/>
    <dgm:cxn modelId="{EB2658D4-3F40-4748-AE39-624B8E620A96}" type="presParOf" srcId="{7D29DFA7-018B-45C9-AC1C-5CFC82FEE150}" destId="{60D0713D-AF69-4AF8-B071-F65622790886}" srcOrd="0" destOrd="0" presId="urn:microsoft.com/office/officeart/2016/7/layout/BasicTimeline"/>
    <dgm:cxn modelId="{51E99B0B-8CC3-4BC2-8250-4C73AF5F12E8}" type="presParOf" srcId="{7D29DFA7-018B-45C9-AC1C-5CFC82FEE150}" destId="{5DAA1547-FEA7-4F69-96D3-0E3A07601B1E}" srcOrd="1" destOrd="0" presId="urn:microsoft.com/office/officeart/2016/7/layout/BasicTimeline"/>
    <dgm:cxn modelId="{9826AAC2-4AE6-4C22-826D-5672547E59BD}" type="presParOf" srcId="{5DAA1547-FEA7-4F69-96D3-0E3A07601B1E}" destId="{DADAA0C9-3E42-4088-8622-30E9F6EA139A}" srcOrd="0" destOrd="0" presId="urn:microsoft.com/office/officeart/2016/7/layout/BasicTimeline"/>
    <dgm:cxn modelId="{EC270DFB-5C5B-40C9-8196-FC46A9C21D19}" type="presParOf" srcId="{5DAA1547-FEA7-4F69-96D3-0E3A07601B1E}" destId="{D2E61EE0-F306-43AF-AFF9-74A14B9CF379}" srcOrd="1" destOrd="0" presId="urn:microsoft.com/office/officeart/2016/7/layout/BasicTimeline"/>
    <dgm:cxn modelId="{CB792D24-F02F-48C4-AC1D-366893851161}" type="presParOf" srcId="{7D29DFA7-018B-45C9-AC1C-5CFC82FEE150}" destId="{DBD74D6B-057A-432C-9067-BF618C19EB2A}" srcOrd="2" destOrd="0" presId="urn:microsoft.com/office/officeart/2016/7/layout/BasicTimeline"/>
    <dgm:cxn modelId="{0B13E8C1-0B1E-425B-8D83-92D34782753B}" type="presParOf" srcId="{7D29DFA7-018B-45C9-AC1C-5CFC82FEE150}" destId="{0F979253-FD39-4920-BFCA-78C564B167EA}" srcOrd="3" destOrd="0" presId="urn:microsoft.com/office/officeart/2016/7/layout/BasicTimeline"/>
    <dgm:cxn modelId="{6B60A5F4-2BAC-4F3F-A227-CB4F69F166D3}" type="presParOf" srcId="{7D29DFA7-018B-45C9-AC1C-5CFC82FEE150}" destId="{C9B4B298-E04C-4317-856D-E345FE5EC64B}" srcOrd="4" destOrd="0" presId="urn:microsoft.com/office/officeart/2016/7/layout/BasicTimeline"/>
    <dgm:cxn modelId="{F632D135-41E2-43A9-9B84-8A9C50BA663F}" type="presParOf" srcId="{BDA8F949-88B8-486D-9E41-ABA1463A8926}" destId="{9B636147-AF19-40E0-BE7D-3BE8148CC024}" srcOrd="3" destOrd="0" presId="urn:microsoft.com/office/officeart/2016/7/layout/BasicTimeline"/>
    <dgm:cxn modelId="{3411521A-E802-4A42-B7EC-D46E6B3B7C96}" type="presParOf" srcId="{BDA8F949-88B8-486D-9E41-ABA1463A8926}" destId="{76CB18D4-86E2-467C-A2CF-3ED9EFE66BEA}" srcOrd="4" destOrd="0" presId="urn:microsoft.com/office/officeart/2016/7/layout/BasicTimeline"/>
    <dgm:cxn modelId="{88CD890C-B8E8-4CDA-B032-3A9A3F32FD79}" type="presParOf" srcId="{76CB18D4-86E2-467C-A2CF-3ED9EFE66BEA}" destId="{E712D073-0B15-4887-9DCE-A27BCACBC178}" srcOrd="0" destOrd="0" presId="urn:microsoft.com/office/officeart/2016/7/layout/BasicTimeline"/>
    <dgm:cxn modelId="{AB1754FF-81F0-4ADB-A662-440DA0FBE430}" type="presParOf" srcId="{76CB18D4-86E2-467C-A2CF-3ED9EFE66BEA}" destId="{4C57E835-21E8-44E9-8CE3-1E2D478ECB2B}" srcOrd="1" destOrd="0" presId="urn:microsoft.com/office/officeart/2016/7/layout/BasicTimeline"/>
    <dgm:cxn modelId="{03EB58B1-E5D1-49BD-8FE7-FF1A8E5CDD51}" type="presParOf" srcId="{4C57E835-21E8-44E9-8CE3-1E2D478ECB2B}" destId="{E0D48281-565D-47A3-9B6C-576231178549}" srcOrd="0" destOrd="0" presId="urn:microsoft.com/office/officeart/2016/7/layout/BasicTimeline"/>
    <dgm:cxn modelId="{C7D8A92C-6CBF-4FA3-931B-5668E18C280C}" type="presParOf" srcId="{4C57E835-21E8-44E9-8CE3-1E2D478ECB2B}" destId="{E0365E95-CAD6-4660-956D-E490447A5CB4}" srcOrd="1" destOrd="0" presId="urn:microsoft.com/office/officeart/2016/7/layout/BasicTimeline"/>
    <dgm:cxn modelId="{57009207-8976-4EFD-876A-EF1C91AB599A}" type="presParOf" srcId="{76CB18D4-86E2-467C-A2CF-3ED9EFE66BEA}" destId="{DCAE8A46-752C-4E82-84CE-E790E1F2918E}" srcOrd="2" destOrd="0" presId="urn:microsoft.com/office/officeart/2016/7/layout/BasicTimeline"/>
    <dgm:cxn modelId="{A5FB4889-2275-4DD2-ADF0-583A5D1AE1ED}" type="presParOf" srcId="{76CB18D4-86E2-467C-A2CF-3ED9EFE66BEA}" destId="{B6459BF8-D2C3-4018-9C28-98667DC203F4}" srcOrd="3" destOrd="0" presId="urn:microsoft.com/office/officeart/2016/7/layout/BasicTimeline"/>
    <dgm:cxn modelId="{8B3418BE-680A-4C04-AD26-F21B02D832B0}" type="presParOf" srcId="{76CB18D4-86E2-467C-A2CF-3ED9EFE66BEA}" destId="{EAB0CCC2-BFF9-432D-BA8E-7ECAF2D92AF2}" srcOrd="4" destOrd="0" presId="urn:microsoft.com/office/officeart/2016/7/layout/BasicTimeline"/>
    <dgm:cxn modelId="{A9042F53-7838-4B89-A14A-DC86E7759451}" type="presParOf" srcId="{BDA8F949-88B8-486D-9E41-ABA1463A8926}" destId="{07073103-04B7-4C74-9AC8-048764100B10}" srcOrd="5" destOrd="0" presId="urn:microsoft.com/office/officeart/2016/7/layout/BasicTimeline"/>
    <dgm:cxn modelId="{5290B18C-985B-476F-80AB-B000D2E28F60}" type="presParOf" srcId="{BDA8F949-88B8-486D-9E41-ABA1463A8926}" destId="{C68762A5-E9DF-484F-B385-6C7E07325E98}" srcOrd="6" destOrd="0" presId="urn:microsoft.com/office/officeart/2016/7/layout/BasicTimeline"/>
    <dgm:cxn modelId="{819C616E-63F8-4599-9A66-512521E8E9F5}" type="presParOf" srcId="{C68762A5-E9DF-484F-B385-6C7E07325E98}" destId="{F782935D-BBBD-4420-826A-F71C517659B6}" srcOrd="0" destOrd="0" presId="urn:microsoft.com/office/officeart/2016/7/layout/BasicTimeline"/>
    <dgm:cxn modelId="{8C54E232-1B89-4DC9-8E05-4736E6F4C528}" type="presParOf" srcId="{C68762A5-E9DF-484F-B385-6C7E07325E98}" destId="{3C71E446-482E-4CAC-8D42-2D4AC020412B}" srcOrd="1" destOrd="0" presId="urn:microsoft.com/office/officeart/2016/7/layout/BasicTimeline"/>
    <dgm:cxn modelId="{BC353777-539A-4864-BB21-346D8C4360C1}" type="presParOf" srcId="{3C71E446-482E-4CAC-8D42-2D4AC020412B}" destId="{6C3A59BD-6D45-4573-B098-8CB5207F194D}" srcOrd="0" destOrd="0" presId="urn:microsoft.com/office/officeart/2016/7/layout/BasicTimeline"/>
    <dgm:cxn modelId="{53E54228-74E4-4F6A-AAD7-71EB44BEEB36}" type="presParOf" srcId="{3C71E446-482E-4CAC-8D42-2D4AC020412B}" destId="{8EB042C8-D666-4667-A1E4-E0C87151B72F}" srcOrd="1" destOrd="0" presId="urn:microsoft.com/office/officeart/2016/7/layout/BasicTimeline"/>
    <dgm:cxn modelId="{CD2E3F26-566B-4E8C-9927-C3B42B77551C}" type="presParOf" srcId="{C68762A5-E9DF-484F-B385-6C7E07325E98}" destId="{086FB9B1-82B2-4197-8B33-6E7FF94F8D2E}" srcOrd="2" destOrd="0" presId="urn:microsoft.com/office/officeart/2016/7/layout/BasicTimeline"/>
    <dgm:cxn modelId="{7571835A-7BAA-40A1-945B-B991B049CBA7}" type="presParOf" srcId="{C68762A5-E9DF-484F-B385-6C7E07325E98}" destId="{3F359E8B-7C7E-4FD9-B106-36CCBFC731D5}" srcOrd="3" destOrd="0" presId="urn:microsoft.com/office/officeart/2016/7/layout/BasicTimeline"/>
    <dgm:cxn modelId="{7083DB71-225A-4FBD-A8B2-9CBA2B2F1649}" type="presParOf" srcId="{C68762A5-E9DF-484F-B385-6C7E07325E98}" destId="{34434334-A935-4057-946F-93B826088F38}" srcOrd="4" destOrd="0" presId="urn:microsoft.com/office/officeart/2016/7/layout/BasicTimeline"/>
    <dgm:cxn modelId="{B6555A81-9BBE-4DC2-A108-BEB4FF8AA031}" type="presParOf" srcId="{BDA8F949-88B8-486D-9E41-ABA1463A8926}" destId="{BB575AFC-2EC9-484E-AFD2-F2FD251EC593}" srcOrd="7" destOrd="0" presId="urn:microsoft.com/office/officeart/2016/7/layout/BasicTimeline"/>
    <dgm:cxn modelId="{6D2248B8-EB53-420B-B407-B741FDE4DE6D}" type="presParOf" srcId="{BDA8F949-88B8-486D-9E41-ABA1463A8926}" destId="{DB87BA52-15CF-4A4F-8357-6BAF48E60E3B}" srcOrd="8" destOrd="0" presId="urn:microsoft.com/office/officeart/2016/7/layout/BasicTimeline"/>
    <dgm:cxn modelId="{2CFB6185-1741-40C9-A990-EC9011C0DDD6}" type="presParOf" srcId="{DB87BA52-15CF-4A4F-8357-6BAF48E60E3B}" destId="{AADFCFE1-B843-4F33-9E27-90826777DEE1}" srcOrd="0" destOrd="0" presId="urn:microsoft.com/office/officeart/2016/7/layout/BasicTimeline"/>
    <dgm:cxn modelId="{9D919E3B-B90D-4612-898A-D2A100FA4D3D}" type="presParOf" srcId="{DB87BA52-15CF-4A4F-8357-6BAF48E60E3B}" destId="{4C01F06D-C569-4967-8502-184A4EB4D7DC}" srcOrd="1" destOrd="0" presId="urn:microsoft.com/office/officeart/2016/7/layout/BasicTimeline"/>
    <dgm:cxn modelId="{236D7015-7482-4105-9D8F-D6E3294ADFC0}" type="presParOf" srcId="{4C01F06D-C569-4967-8502-184A4EB4D7DC}" destId="{05CB5CB0-B3AD-4A58-9A41-B7809F858218}" srcOrd="0" destOrd="0" presId="urn:microsoft.com/office/officeart/2016/7/layout/BasicTimeline"/>
    <dgm:cxn modelId="{0C8B58D6-30A2-44CE-B2EE-DDC6C0F14784}" type="presParOf" srcId="{4C01F06D-C569-4967-8502-184A4EB4D7DC}" destId="{9EAC42A1-2AE4-46BF-9511-BEFBACBB5CCE}" srcOrd="1" destOrd="0" presId="urn:microsoft.com/office/officeart/2016/7/layout/BasicTimeline"/>
    <dgm:cxn modelId="{0A0970AC-37E8-4624-979E-17832487289B}" type="presParOf" srcId="{DB87BA52-15CF-4A4F-8357-6BAF48E60E3B}" destId="{9FF23BA8-E494-4EE9-BFA3-840BCD6AF0FF}" srcOrd="2" destOrd="0" presId="urn:microsoft.com/office/officeart/2016/7/layout/BasicTimeline"/>
    <dgm:cxn modelId="{53E7D4C6-855B-48EA-8D1E-C76DF1E5A9A0}" type="presParOf" srcId="{DB87BA52-15CF-4A4F-8357-6BAF48E60E3B}" destId="{8BA80797-392C-41DF-B5FA-218130920A84}" srcOrd="3" destOrd="0" presId="urn:microsoft.com/office/officeart/2016/7/layout/BasicTimeline"/>
    <dgm:cxn modelId="{223F3C5C-06F8-4EBD-AAE6-E9B5B79CC00A}" type="presParOf" srcId="{DB87BA52-15CF-4A4F-8357-6BAF48E60E3B}" destId="{826C492F-A9C4-4C11-8BAC-050C288E87EA}" srcOrd="4" destOrd="0" presId="urn:microsoft.com/office/officeart/2016/7/layout/BasicTimeline"/>
    <dgm:cxn modelId="{85701DF2-4D18-4461-89D6-77ACC0A87522}" type="presParOf" srcId="{BDA8F949-88B8-486D-9E41-ABA1463A8926}" destId="{94821104-DB34-45B7-A3D1-DFF4931A9CB7}" srcOrd="9" destOrd="0" presId="urn:microsoft.com/office/officeart/2016/7/layout/BasicTimeline"/>
    <dgm:cxn modelId="{17E6EF80-1BFF-4EA9-B872-84107AE3E690}" type="presParOf" srcId="{BDA8F949-88B8-486D-9E41-ABA1463A8926}" destId="{0A001C34-23BF-4F9D-AD98-CB5EA4B8CEF1}" srcOrd="10" destOrd="0" presId="urn:microsoft.com/office/officeart/2016/7/layout/BasicTimeline"/>
    <dgm:cxn modelId="{1BDF4900-6ECD-42CB-8224-9BD03D7E9C68}" type="presParOf" srcId="{0A001C34-23BF-4F9D-AD98-CB5EA4B8CEF1}" destId="{F1646CA8-32BF-473A-857E-F5C426936575}" srcOrd="0" destOrd="0" presId="urn:microsoft.com/office/officeart/2016/7/layout/BasicTimeline"/>
    <dgm:cxn modelId="{EC5CD02C-8E84-4DE8-845F-7EECE707A882}" type="presParOf" srcId="{0A001C34-23BF-4F9D-AD98-CB5EA4B8CEF1}" destId="{E070234E-25AA-44C2-B087-31FA13596689}" srcOrd="1" destOrd="0" presId="urn:microsoft.com/office/officeart/2016/7/layout/BasicTimeline"/>
    <dgm:cxn modelId="{A5599502-AF77-46DF-A87D-0CABF57D2488}" type="presParOf" srcId="{E070234E-25AA-44C2-B087-31FA13596689}" destId="{B1751CD0-1A19-42BD-8FA5-C0F77197F24B}" srcOrd="0" destOrd="0" presId="urn:microsoft.com/office/officeart/2016/7/layout/BasicTimeline"/>
    <dgm:cxn modelId="{2886EB8D-2D93-4AC8-8254-EA36CE66AF00}" type="presParOf" srcId="{E070234E-25AA-44C2-B087-31FA13596689}" destId="{2791E004-B13C-4EE7-9222-5DDDDA1BA7DE}" srcOrd="1" destOrd="0" presId="urn:microsoft.com/office/officeart/2016/7/layout/BasicTimeline"/>
    <dgm:cxn modelId="{225FB41B-2000-4BC4-BB9E-C4A0C11A0F42}" type="presParOf" srcId="{0A001C34-23BF-4F9D-AD98-CB5EA4B8CEF1}" destId="{5288554C-CF79-4386-ACCD-ED47F16EBBC4}" srcOrd="2" destOrd="0" presId="urn:microsoft.com/office/officeart/2016/7/layout/BasicTimeline"/>
    <dgm:cxn modelId="{3D9FD0E5-5907-456F-A45E-97EA26058CCE}" type="presParOf" srcId="{0A001C34-23BF-4F9D-AD98-CB5EA4B8CEF1}" destId="{917E7791-43D5-4F72-BF0A-D4CC4C3ED220}" srcOrd="3" destOrd="0" presId="urn:microsoft.com/office/officeart/2016/7/layout/BasicTimeline"/>
    <dgm:cxn modelId="{D641277B-555C-4129-9B00-41592AF5FEAF}" type="presParOf" srcId="{0A001C34-23BF-4F9D-AD98-CB5EA4B8CEF1}" destId="{79B65496-8C5F-445C-8F0B-6E3DC1EA478C}" srcOrd="4" destOrd="0" presId="urn:microsoft.com/office/officeart/2016/7/layout/Basic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0E6265-BE99-48D1-8879-DB5A75D6D78E}">
      <dsp:nvSpPr>
        <dsp:cNvPr id="0" name=""/>
        <dsp:cNvSpPr/>
      </dsp:nvSpPr>
      <dsp:spPr>
        <a:xfrm>
          <a:off x="0" y="1613693"/>
          <a:ext cx="10204450" cy="0"/>
        </a:xfrm>
        <a:prstGeom prst="line">
          <a:avLst/>
        </a:prstGeom>
        <a:solidFill>
          <a:schemeClr val="lt1">
            <a:alpha val="90000"/>
            <a:tint val="40000"/>
            <a:hueOff val="0"/>
            <a:satOff val="0"/>
            <a:lumOff val="0"/>
            <a:alphaOff val="0"/>
          </a:schemeClr>
        </a:solidFill>
        <a:ln w="34925" cap="flat" cmpd="sng" algn="in">
          <a:solidFill>
            <a:schemeClr val="dk1">
              <a:alpha val="90000"/>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E5C7F33-9326-49FB-89A3-8A20163AD994}">
      <dsp:nvSpPr>
        <dsp:cNvPr id="0" name=""/>
        <dsp:cNvSpPr/>
      </dsp:nvSpPr>
      <dsp:spPr>
        <a:xfrm>
          <a:off x="158198" y="1733107"/>
          <a:ext cx="2301980" cy="3646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44550">
            <a:lnSpc>
              <a:spcPct val="90000"/>
            </a:lnSpc>
            <a:spcBef>
              <a:spcPct val="0"/>
            </a:spcBef>
            <a:spcAft>
              <a:spcPct val="35000"/>
            </a:spcAft>
            <a:buNone/>
            <a:defRPr b="1"/>
          </a:pPr>
          <a:r>
            <a:rPr lang="en-US" sz="1900" kern="1200" dirty="0">
              <a:latin typeface="+mn-lt"/>
            </a:rPr>
            <a:t>Phase 1</a:t>
          </a:r>
        </a:p>
      </dsp:txBody>
      <dsp:txXfrm>
        <a:off x="158198" y="1733107"/>
        <a:ext cx="2301980" cy="364694"/>
      </dsp:txXfrm>
    </dsp:sp>
    <dsp:sp modelId="{BA29120C-7C6B-4F62-9079-4AD528BC0744}">
      <dsp:nvSpPr>
        <dsp:cNvPr id="0" name=""/>
        <dsp:cNvSpPr/>
      </dsp:nvSpPr>
      <dsp:spPr>
        <a:xfrm>
          <a:off x="1245" y="381436"/>
          <a:ext cx="2615886" cy="619053"/>
        </a:xfrm>
        <a:prstGeom prst="roundRect">
          <a:avLst/>
        </a:prstGeom>
        <a:solidFill>
          <a:schemeClr val="dk1">
            <a:alpha val="90000"/>
            <a:tint val="40000"/>
            <a:hueOff val="0"/>
            <a:satOff val="0"/>
            <a:lumOff val="0"/>
            <a:alphaOff val="0"/>
          </a:schemeClr>
        </a:solidFill>
        <a:ln w="34925" cap="flat" cmpd="sng" algn="in">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mn-lt"/>
            </a:rPr>
            <a:t>Paper Prototyping</a:t>
          </a:r>
        </a:p>
      </dsp:txBody>
      <dsp:txXfrm>
        <a:off x="31465" y="411656"/>
        <a:ext cx="2555446" cy="558613"/>
      </dsp:txXfrm>
    </dsp:sp>
    <dsp:sp modelId="{A95DB80B-444A-4D69-B205-3A801BB8524A}">
      <dsp:nvSpPr>
        <dsp:cNvPr id="0" name=""/>
        <dsp:cNvSpPr/>
      </dsp:nvSpPr>
      <dsp:spPr>
        <a:xfrm>
          <a:off x="1309189" y="1000490"/>
          <a:ext cx="0" cy="613203"/>
        </a:xfrm>
        <a:prstGeom prst="line">
          <a:avLst/>
        </a:prstGeom>
        <a:noFill/>
        <a:ln w="6350" cap="flat" cmpd="sng" algn="in">
          <a:solidFill>
            <a:schemeClr val="dk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0D0713D-AF69-4AF8-B071-F65622790886}">
      <dsp:nvSpPr>
        <dsp:cNvPr id="0" name=""/>
        <dsp:cNvSpPr/>
      </dsp:nvSpPr>
      <dsp:spPr>
        <a:xfrm>
          <a:off x="1675413" y="1129585"/>
          <a:ext cx="2301980" cy="3646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44550">
            <a:lnSpc>
              <a:spcPct val="90000"/>
            </a:lnSpc>
            <a:spcBef>
              <a:spcPct val="0"/>
            </a:spcBef>
            <a:spcAft>
              <a:spcPct val="35000"/>
            </a:spcAft>
            <a:buNone/>
            <a:defRPr b="1"/>
          </a:pPr>
          <a:r>
            <a:rPr lang="en-US" sz="1900" kern="1200" dirty="0">
              <a:latin typeface="+mn-lt"/>
            </a:rPr>
            <a:t>Phase 2</a:t>
          </a:r>
        </a:p>
      </dsp:txBody>
      <dsp:txXfrm>
        <a:off x="1675413" y="1129585"/>
        <a:ext cx="2301980" cy="364694"/>
      </dsp:txXfrm>
    </dsp:sp>
    <dsp:sp modelId="{FA19A0AA-8B0B-4AA8-A80D-08CFFDD3F112}">
      <dsp:nvSpPr>
        <dsp:cNvPr id="0" name=""/>
        <dsp:cNvSpPr/>
      </dsp:nvSpPr>
      <dsp:spPr>
        <a:xfrm>
          <a:off x="1284983" y="1589488"/>
          <a:ext cx="48410" cy="48410"/>
        </a:xfrm>
        <a:prstGeom prst="ellipse">
          <a:avLst/>
        </a:prstGeom>
        <a:solidFill>
          <a:schemeClr val="lt1">
            <a:hueOff val="0"/>
            <a:satOff val="0"/>
            <a:lumOff val="0"/>
            <a:alphaOff val="0"/>
          </a:schemeClr>
        </a:solidFill>
        <a:ln w="34925" cap="flat" cmpd="sng" algn="in">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DAA0C9-3E42-4088-8622-30E9F6EA139A}">
      <dsp:nvSpPr>
        <dsp:cNvPr id="0" name=""/>
        <dsp:cNvSpPr/>
      </dsp:nvSpPr>
      <dsp:spPr>
        <a:xfrm>
          <a:off x="1518460" y="2226897"/>
          <a:ext cx="2615886" cy="619053"/>
        </a:xfrm>
        <a:prstGeom prst="roundRect">
          <a:avLst/>
        </a:prstGeom>
        <a:solidFill>
          <a:schemeClr val="dk1">
            <a:alpha val="90000"/>
            <a:tint val="40000"/>
            <a:hueOff val="0"/>
            <a:satOff val="0"/>
            <a:lumOff val="0"/>
            <a:alphaOff val="0"/>
          </a:schemeClr>
        </a:solidFill>
        <a:ln w="34925" cap="flat" cmpd="sng" algn="in">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mn-lt"/>
            </a:rPr>
            <a:t>Digital Wireframe</a:t>
          </a:r>
        </a:p>
      </dsp:txBody>
      <dsp:txXfrm>
        <a:off x="1548680" y="2257117"/>
        <a:ext cx="2555446" cy="558613"/>
      </dsp:txXfrm>
    </dsp:sp>
    <dsp:sp modelId="{DBD74D6B-057A-432C-9067-BF618C19EB2A}">
      <dsp:nvSpPr>
        <dsp:cNvPr id="0" name=""/>
        <dsp:cNvSpPr/>
      </dsp:nvSpPr>
      <dsp:spPr>
        <a:xfrm>
          <a:off x="2826403" y="1613693"/>
          <a:ext cx="0" cy="613203"/>
        </a:xfrm>
        <a:prstGeom prst="line">
          <a:avLst/>
        </a:prstGeom>
        <a:noFill/>
        <a:ln w="6350" cap="flat" cmpd="sng" algn="in">
          <a:solidFill>
            <a:schemeClr val="dk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712D073-0B15-4887-9DCE-A27BCACBC178}">
      <dsp:nvSpPr>
        <dsp:cNvPr id="0" name=""/>
        <dsp:cNvSpPr/>
      </dsp:nvSpPr>
      <dsp:spPr>
        <a:xfrm>
          <a:off x="3192627" y="1733107"/>
          <a:ext cx="2301980" cy="3646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44550">
            <a:lnSpc>
              <a:spcPct val="90000"/>
            </a:lnSpc>
            <a:spcBef>
              <a:spcPct val="0"/>
            </a:spcBef>
            <a:spcAft>
              <a:spcPct val="35000"/>
            </a:spcAft>
            <a:buNone/>
            <a:defRPr b="1"/>
          </a:pPr>
          <a:r>
            <a:rPr lang="en-US" sz="1900" kern="1200" dirty="0">
              <a:latin typeface="+mn-lt"/>
            </a:rPr>
            <a:t>Phase 3</a:t>
          </a:r>
        </a:p>
      </dsp:txBody>
      <dsp:txXfrm>
        <a:off x="3192627" y="1733107"/>
        <a:ext cx="2301980" cy="364694"/>
      </dsp:txXfrm>
    </dsp:sp>
    <dsp:sp modelId="{0F979253-FD39-4920-BFCA-78C564B167EA}">
      <dsp:nvSpPr>
        <dsp:cNvPr id="0" name=""/>
        <dsp:cNvSpPr/>
      </dsp:nvSpPr>
      <dsp:spPr>
        <a:xfrm>
          <a:off x="2802198" y="1589488"/>
          <a:ext cx="48410" cy="48410"/>
        </a:xfrm>
        <a:prstGeom prst="ellipse">
          <a:avLst/>
        </a:prstGeom>
        <a:solidFill>
          <a:schemeClr val="lt1">
            <a:hueOff val="0"/>
            <a:satOff val="0"/>
            <a:lumOff val="0"/>
            <a:alphaOff val="0"/>
          </a:schemeClr>
        </a:solidFill>
        <a:ln w="34925" cap="flat" cmpd="sng" algn="in">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D48281-565D-47A3-9B6C-576231178549}">
      <dsp:nvSpPr>
        <dsp:cNvPr id="0" name=""/>
        <dsp:cNvSpPr/>
      </dsp:nvSpPr>
      <dsp:spPr>
        <a:xfrm>
          <a:off x="3035674" y="450220"/>
          <a:ext cx="2615886" cy="550269"/>
        </a:xfrm>
        <a:prstGeom prst="roundRect">
          <a:avLst/>
        </a:prstGeom>
        <a:solidFill>
          <a:schemeClr val="dk1">
            <a:alpha val="90000"/>
            <a:tint val="40000"/>
            <a:hueOff val="0"/>
            <a:satOff val="0"/>
            <a:lumOff val="0"/>
            <a:alphaOff val="0"/>
          </a:schemeClr>
        </a:solidFill>
        <a:ln w="34925" cap="flat" cmpd="sng" algn="in">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mn-lt"/>
            </a:rPr>
            <a:t>User feedback</a:t>
          </a:r>
        </a:p>
      </dsp:txBody>
      <dsp:txXfrm>
        <a:off x="3062536" y="477082"/>
        <a:ext cx="2562162" cy="496545"/>
      </dsp:txXfrm>
    </dsp:sp>
    <dsp:sp modelId="{DCAE8A46-752C-4E82-84CE-E790E1F2918E}">
      <dsp:nvSpPr>
        <dsp:cNvPr id="0" name=""/>
        <dsp:cNvSpPr/>
      </dsp:nvSpPr>
      <dsp:spPr>
        <a:xfrm>
          <a:off x="4343617" y="1000490"/>
          <a:ext cx="0" cy="613203"/>
        </a:xfrm>
        <a:prstGeom prst="line">
          <a:avLst/>
        </a:prstGeom>
        <a:noFill/>
        <a:ln w="6350" cap="flat" cmpd="sng" algn="in">
          <a:solidFill>
            <a:schemeClr val="dk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782935D-BBBD-4420-826A-F71C517659B6}">
      <dsp:nvSpPr>
        <dsp:cNvPr id="0" name=""/>
        <dsp:cNvSpPr/>
      </dsp:nvSpPr>
      <dsp:spPr>
        <a:xfrm>
          <a:off x="4709841" y="1129585"/>
          <a:ext cx="2301980" cy="3646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44550">
            <a:lnSpc>
              <a:spcPct val="90000"/>
            </a:lnSpc>
            <a:spcBef>
              <a:spcPct val="0"/>
            </a:spcBef>
            <a:spcAft>
              <a:spcPct val="35000"/>
            </a:spcAft>
            <a:buNone/>
            <a:defRPr b="1"/>
          </a:pPr>
          <a:r>
            <a:rPr lang="en-US" sz="1900" kern="1200" dirty="0">
              <a:latin typeface="+mn-lt"/>
            </a:rPr>
            <a:t>Phase 4</a:t>
          </a:r>
        </a:p>
      </dsp:txBody>
      <dsp:txXfrm>
        <a:off x="4709841" y="1129585"/>
        <a:ext cx="2301980" cy="364694"/>
      </dsp:txXfrm>
    </dsp:sp>
    <dsp:sp modelId="{B6459BF8-D2C3-4018-9C28-98667DC203F4}">
      <dsp:nvSpPr>
        <dsp:cNvPr id="0" name=""/>
        <dsp:cNvSpPr/>
      </dsp:nvSpPr>
      <dsp:spPr>
        <a:xfrm>
          <a:off x="4319412" y="1589488"/>
          <a:ext cx="48410" cy="48410"/>
        </a:xfrm>
        <a:prstGeom prst="ellipse">
          <a:avLst/>
        </a:prstGeom>
        <a:solidFill>
          <a:schemeClr val="lt1">
            <a:hueOff val="0"/>
            <a:satOff val="0"/>
            <a:lumOff val="0"/>
            <a:alphaOff val="0"/>
          </a:schemeClr>
        </a:solidFill>
        <a:ln w="34925" cap="flat" cmpd="sng" algn="in">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3A59BD-6D45-4573-B098-8CB5207F194D}">
      <dsp:nvSpPr>
        <dsp:cNvPr id="0" name=""/>
        <dsp:cNvSpPr/>
      </dsp:nvSpPr>
      <dsp:spPr>
        <a:xfrm>
          <a:off x="4552888" y="2226897"/>
          <a:ext cx="2615886" cy="550269"/>
        </a:xfrm>
        <a:prstGeom prst="roundRect">
          <a:avLst/>
        </a:prstGeom>
        <a:solidFill>
          <a:schemeClr val="dk1">
            <a:alpha val="90000"/>
            <a:tint val="40000"/>
            <a:hueOff val="0"/>
            <a:satOff val="0"/>
            <a:lumOff val="0"/>
            <a:alphaOff val="0"/>
          </a:schemeClr>
        </a:solidFill>
        <a:ln w="34925" cap="flat" cmpd="sng" algn="in">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mn-lt"/>
            </a:rPr>
            <a:t>Reiteration</a:t>
          </a:r>
        </a:p>
      </dsp:txBody>
      <dsp:txXfrm>
        <a:off x="4579750" y="2253759"/>
        <a:ext cx="2562162" cy="496545"/>
      </dsp:txXfrm>
    </dsp:sp>
    <dsp:sp modelId="{086FB9B1-82B2-4197-8B33-6E7FF94F8D2E}">
      <dsp:nvSpPr>
        <dsp:cNvPr id="0" name=""/>
        <dsp:cNvSpPr/>
      </dsp:nvSpPr>
      <dsp:spPr>
        <a:xfrm>
          <a:off x="5860832" y="1613693"/>
          <a:ext cx="0" cy="613203"/>
        </a:xfrm>
        <a:prstGeom prst="line">
          <a:avLst/>
        </a:prstGeom>
        <a:noFill/>
        <a:ln w="6350" cap="flat" cmpd="sng" algn="in">
          <a:solidFill>
            <a:schemeClr val="dk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ADFCFE1-B843-4F33-9E27-90826777DEE1}">
      <dsp:nvSpPr>
        <dsp:cNvPr id="0" name=""/>
        <dsp:cNvSpPr/>
      </dsp:nvSpPr>
      <dsp:spPr>
        <a:xfrm>
          <a:off x="6227056" y="1733107"/>
          <a:ext cx="2301980" cy="3646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44550">
            <a:lnSpc>
              <a:spcPct val="90000"/>
            </a:lnSpc>
            <a:spcBef>
              <a:spcPct val="0"/>
            </a:spcBef>
            <a:spcAft>
              <a:spcPct val="35000"/>
            </a:spcAft>
            <a:buNone/>
            <a:defRPr b="1"/>
          </a:pPr>
          <a:r>
            <a:rPr lang="en-US" sz="1900" kern="1200" dirty="0">
              <a:latin typeface="+mn-lt"/>
            </a:rPr>
            <a:t>Phase 5</a:t>
          </a:r>
        </a:p>
      </dsp:txBody>
      <dsp:txXfrm>
        <a:off x="6227056" y="1733107"/>
        <a:ext cx="2301980" cy="364694"/>
      </dsp:txXfrm>
    </dsp:sp>
    <dsp:sp modelId="{3F359E8B-7C7E-4FD9-B106-36CCBFC731D5}">
      <dsp:nvSpPr>
        <dsp:cNvPr id="0" name=""/>
        <dsp:cNvSpPr/>
      </dsp:nvSpPr>
      <dsp:spPr>
        <a:xfrm>
          <a:off x="5836626" y="1589488"/>
          <a:ext cx="48410" cy="48410"/>
        </a:xfrm>
        <a:prstGeom prst="ellipse">
          <a:avLst/>
        </a:prstGeom>
        <a:solidFill>
          <a:schemeClr val="lt1">
            <a:hueOff val="0"/>
            <a:satOff val="0"/>
            <a:lumOff val="0"/>
            <a:alphaOff val="0"/>
          </a:schemeClr>
        </a:solidFill>
        <a:ln w="34925" cap="flat" cmpd="sng" algn="in">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CB5CB0-B3AD-4A58-9A41-B7809F858218}">
      <dsp:nvSpPr>
        <dsp:cNvPr id="0" name=""/>
        <dsp:cNvSpPr/>
      </dsp:nvSpPr>
      <dsp:spPr>
        <a:xfrm>
          <a:off x="6070103" y="450220"/>
          <a:ext cx="2615886" cy="550269"/>
        </a:xfrm>
        <a:prstGeom prst="roundRect">
          <a:avLst/>
        </a:prstGeom>
        <a:solidFill>
          <a:schemeClr val="dk1">
            <a:alpha val="90000"/>
            <a:tint val="40000"/>
            <a:hueOff val="0"/>
            <a:satOff val="0"/>
            <a:lumOff val="0"/>
            <a:alphaOff val="0"/>
          </a:schemeClr>
        </a:solidFill>
        <a:ln w="34925" cap="flat" cmpd="sng" algn="in">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mn-lt"/>
            </a:rPr>
            <a:t>Proper design grids</a:t>
          </a:r>
        </a:p>
      </dsp:txBody>
      <dsp:txXfrm>
        <a:off x="6096965" y="477082"/>
        <a:ext cx="2562162" cy="496545"/>
      </dsp:txXfrm>
    </dsp:sp>
    <dsp:sp modelId="{9FF23BA8-E494-4EE9-BFA3-840BCD6AF0FF}">
      <dsp:nvSpPr>
        <dsp:cNvPr id="0" name=""/>
        <dsp:cNvSpPr/>
      </dsp:nvSpPr>
      <dsp:spPr>
        <a:xfrm>
          <a:off x="7378046" y="1000490"/>
          <a:ext cx="0" cy="613203"/>
        </a:xfrm>
        <a:prstGeom prst="line">
          <a:avLst/>
        </a:prstGeom>
        <a:noFill/>
        <a:ln w="6350" cap="flat" cmpd="sng" algn="in">
          <a:solidFill>
            <a:schemeClr val="dk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1646CA8-32BF-473A-857E-F5C426936575}">
      <dsp:nvSpPr>
        <dsp:cNvPr id="0" name=""/>
        <dsp:cNvSpPr/>
      </dsp:nvSpPr>
      <dsp:spPr>
        <a:xfrm>
          <a:off x="7744270" y="1129585"/>
          <a:ext cx="2301980" cy="3646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44550">
            <a:lnSpc>
              <a:spcPct val="90000"/>
            </a:lnSpc>
            <a:spcBef>
              <a:spcPct val="0"/>
            </a:spcBef>
            <a:spcAft>
              <a:spcPct val="35000"/>
            </a:spcAft>
            <a:buNone/>
            <a:defRPr b="1"/>
          </a:pPr>
          <a:r>
            <a:rPr lang="en-US" sz="1900" kern="1200" dirty="0">
              <a:latin typeface="+mn-lt"/>
            </a:rPr>
            <a:t>Phase 6 </a:t>
          </a:r>
        </a:p>
      </dsp:txBody>
      <dsp:txXfrm>
        <a:off x="7744270" y="1129585"/>
        <a:ext cx="2301980" cy="364694"/>
      </dsp:txXfrm>
    </dsp:sp>
    <dsp:sp modelId="{8BA80797-392C-41DF-B5FA-218130920A84}">
      <dsp:nvSpPr>
        <dsp:cNvPr id="0" name=""/>
        <dsp:cNvSpPr/>
      </dsp:nvSpPr>
      <dsp:spPr>
        <a:xfrm>
          <a:off x="7353841" y="1589488"/>
          <a:ext cx="48410" cy="48410"/>
        </a:xfrm>
        <a:prstGeom prst="ellipse">
          <a:avLst/>
        </a:prstGeom>
        <a:solidFill>
          <a:schemeClr val="lt1">
            <a:hueOff val="0"/>
            <a:satOff val="0"/>
            <a:lumOff val="0"/>
            <a:alphaOff val="0"/>
          </a:schemeClr>
        </a:solidFill>
        <a:ln w="34925" cap="flat" cmpd="sng" algn="in">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751CD0-1A19-42BD-8FA5-C0F77197F24B}">
      <dsp:nvSpPr>
        <dsp:cNvPr id="0" name=""/>
        <dsp:cNvSpPr/>
      </dsp:nvSpPr>
      <dsp:spPr>
        <a:xfrm>
          <a:off x="7587317" y="2226897"/>
          <a:ext cx="2615886" cy="550269"/>
        </a:xfrm>
        <a:prstGeom prst="roundRect">
          <a:avLst/>
        </a:prstGeom>
        <a:solidFill>
          <a:schemeClr val="dk1">
            <a:alpha val="90000"/>
            <a:tint val="40000"/>
            <a:hueOff val="0"/>
            <a:satOff val="0"/>
            <a:lumOff val="0"/>
            <a:alphaOff val="0"/>
          </a:schemeClr>
        </a:solidFill>
        <a:ln w="34925" cap="flat" cmpd="sng" algn="in">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mn-lt"/>
            </a:rPr>
            <a:t>Final product</a:t>
          </a:r>
        </a:p>
      </dsp:txBody>
      <dsp:txXfrm>
        <a:off x="7614179" y="2253759"/>
        <a:ext cx="2562162" cy="496545"/>
      </dsp:txXfrm>
    </dsp:sp>
    <dsp:sp modelId="{5288554C-CF79-4386-ACCD-ED47F16EBBC4}">
      <dsp:nvSpPr>
        <dsp:cNvPr id="0" name=""/>
        <dsp:cNvSpPr/>
      </dsp:nvSpPr>
      <dsp:spPr>
        <a:xfrm>
          <a:off x="8895260" y="1613693"/>
          <a:ext cx="0" cy="613203"/>
        </a:xfrm>
        <a:prstGeom prst="line">
          <a:avLst/>
        </a:prstGeom>
        <a:noFill/>
        <a:ln w="6350" cap="flat" cmpd="sng" algn="in">
          <a:solidFill>
            <a:schemeClr val="dk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7E7791-43D5-4F72-BF0A-D4CC4C3ED220}">
      <dsp:nvSpPr>
        <dsp:cNvPr id="0" name=""/>
        <dsp:cNvSpPr/>
      </dsp:nvSpPr>
      <dsp:spPr>
        <a:xfrm>
          <a:off x="8871055" y="1589488"/>
          <a:ext cx="48410" cy="48410"/>
        </a:xfrm>
        <a:prstGeom prst="ellipse">
          <a:avLst/>
        </a:prstGeom>
        <a:solidFill>
          <a:schemeClr val="lt1">
            <a:hueOff val="0"/>
            <a:satOff val="0"/>
            <a:lumOff val="0"/>
            <a:alphaOff val="0"/>
          </a:schemeClr>
        </a:solidFill>
        <a:ln w="34925" cap="flat" cmpd="sng" algn="in">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3/24/2025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54480" y="1554480"/>
            <a:ext cx="9052560" cy="2377440"/>
          </a:xfrm>
        </p:spPr>
        <p:txBody>
          <a:bodyPr anchor="t">
            <a:noAutofit/>
          </a:bodyPr>
          <a:lstStyle>
            <a:lvl1pPr algn="l">
              <a:defRPr sz="5400" b="1"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554480" y="4242816"/>
            <a:ext cx="9052560" cy="1188720"/>
          </a:xfrm>
        </p:spPr>
        <p:txBody>
          <a:bodyPr anchor="b">
            <a:normAutofit/>
          </a:bodyPr>
          <a:lstStyle>
            <a:lvl1pPr marL="0" indent="0" algn="r">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7" name="Group 6"/>
          <p:cNvGrpSpPr/>
          <p:nvPr/>
        </p:nvGrpSpPr>
        <p:grpSpPr>
          <a:xfrm>
            <a:off x="752858" y="744469"/>
            <a:ext cx="10674117" cy="5349671"/>
            <a:chOff x="752858" y="744469"/>
            <a:chExt cx="10674117" cy="5349671"/>
          </a:xfrm>
          <a:solidFill>
            <a:schemeClr val="tx1"/>
          </a:solidFill>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grp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grpFill/>
            <a:ln w="0">
              <a:noFill/>
              <a:prstDash val="solid"/>
              <a:round/>
              <a:headEnd/>
              <a:tailEnd/>
            </a:ln>
          </p:spPr>
        </p:sp>
      </p:grpSp>
    </p:spTree>
    <p:extLst>
      <p:ext uri="{BB962C8B-B14F-4D97-AF65-F5344CB8AC3E}">
        <p14:creationId xmlns:p14="http://schemas.microsoft.com/office/powerpoint/2010/main" val="92397628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wo content 03">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4663440" cy="5760720"/>
          </a:xfrm>
        </p:spPr>
        <p:txBody>
          <a:bodyPr>
            <a:normAutofit/>
          </a:bodyPr>
          <a:lstStyle>
            <a:lvl1pPr>
              <a:defRPr sz="3600" b="1" spc="100" baseline="0"/>
            </a:lvl1pPr>
          </a:lstStyle>
          <a:p>
            <a:r>
              <a:rPr lang="en-US"/>
              <a:t>Click to edit Master title style</a:t>
            </a:r>
            <a:endParaRPr lang="en-US" dirty="0"/>
          </a:p>
        </p:txBody>
      </p:sp>
      <p:sp>
        <p:nvSpPr>
          <p:cNvPr id="3" name="Content Placeholder 2"/>
          <p:cNvSpPr>
            <a:spLocks noGrp="1"/>
          </p:cNvSpPr>
          <p:nvPr>
            <p:ph idx="1"/>
          </p:nvPr>
        </p:nvSpPr>
        <p:spPr>
          <a:xfrm>
            <a:off x="6309360" y="685800"/>
            <a:ext cx="5212080" cy="2651760"/>
          </a:xfrm>
        </p:spPr>
        <p:txBody>
          <a:bodyPr/>
          <a:lstStyle>
            <a:lvl1pPr marL="0" indent="0">
              <a:buSzPct val="70000"/>
              <a:buNone/>
              <a:defRPr/>
            </a:lvl1pPr>
            <a:lvl2pPr marL="384048" indent="-384048">
              <a:buSzPct val="70000"/>
              <a:buFont typeface="Franklin Gothic Book" panose="020B0503020102020204" pitchFamily="34" charset="0"/>
              <a:buChar char="■"/>
              <a:defRPr/>
            </a:lvl2pPr>
            <a:lvl3pPr marL="914400" indent="-384048">
              <a:buSzPct val="70000"/>
              <a:buFont typeface="Franklin Gothic Book" panose="020B0503020102020204" pitchFamily="34" charset="0"/>
              <a:buChar char="–"/>
              <a:defRPr/>
            </a:lvl3pPr>
            <a:lvl4pPr marL="1371600" indent="-384048">
              <a:buSzPct val="70000"/>
              <a:buFont typeface="Franklin Gothic Book" panose="020B0503020102020204" pitchFamily="34" charset="0"/>
              <a:buChar char="■"/>
              <a:defRPr/>
            </a:lvl4pPr>
            <a:lvl5pPr marL="1828800" indent="-384048">
              <a:buSzPct val="70000"/>
              <a:buFont typeface="Franklin Gothic Book" panose="020B05030201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a:extLst>
              <a:ext uri="{FF2B5EF4-FFF2-40B4-BE49-F238E27FC236}">
                <a16:creationId xmlns:a16="http://schemas.microsoft.com/office/drawing/2014/main" id="{2CFB8D5A-7E59-4AEA-3F66-398413304E12}"/>
              </a:ext>
            </a:extLst>
          </p:cNvPr>
          <p:cNvSpPr>
            <a:spLocks noGrp="1"/>
          </p:cNvSpPr>
          <p:nvPr>
            <p:ph idx="13"/>
          </p:nvPr>
        </p:nvSpPr>
        <p:spPr>
          <a:xfrm>
            <a:off x="6309360" y="3637722"/>
            <a:ext cx="5212080" cy="2651760"/>
          </a:xfrm>
        </p:spPr>
        <p:txBody>
          <a:bodyPr/>
          <a:lstStyle>
            <a:lvl1pPr marL="512064" indent="-512064">
              <a:buSzPct val="100000"/>
              <a:buFont typeface="+mj-lt"/>
              <a:buAutoNum type="arabicPeriod"/>
              <a:defRPr/>
            </a:lvl1pPr>
            <a:lvl2pPr marL="1170432" indent="-457200">
              <a:buSzPct val="100000"/>
              <a:buFont typeface="+mj-lt"/>
              <a:buAutoNum type="alphaLcPeriod"/>
              <a:defRPr/>
            </a:lvl2pPr>
            <a:lvl3pPr marL="1645920" indent="-384048">
              <a:buSzPct val="70000"/>
              <a:buFont typeface="+mj-lt"/>
              <a:buAutoNum type="romanLcPeriod"/>
              <a:defRPr/>
            </a:lvl3pPr>
            <a:lvl4pPr marL="2103120" indent="-384048">
              <a:buSzPct val="70000"/>
              <a:buFont typeface="+mj-lt"/>
              <a:buAutoNum type="arabicParenR"/>
              <a:defRPr/>
            </a:lvl4pPr>
            <a:lvl5pPr marL="2743200" indent="-384048">
              <a:buSzPct val="70000"/>
              <a:buFont typeface="+mj-lt"/>
              <a:buAutoNum type="alphaLcParen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3/24/2025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21710116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1164FD9-A200-1A27-7217-47AF9DF9F598}"/>
              </a:ext>
            </a:extLst>
          </p:cNvPr>
          <p:cNvSpPr>
            <a:spLocks noGrp="1"/>
          </p:cNvSpPr>
          <p:nvPr>
            <p:ph type="ctrTitle"/>
          </p:nvPr>
        </p:nvSpPr>
        <p:spPr>
          <a:xfrm>
            <a:off x="1554480" y="1554480"/>
            <a:ext cx="9052560" cy="2377440"/>
          </a:xfrm>
        </p:spPr>
        <p:txBody>
          <a:bodyPr anchor="b">
            <a:noAutofit/>
          </a:bodyPr>
          <a:lstStyle>
            <a:lvl1pPr algn="ctr">
              <a:defRPr sz="5400" b="1"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527048" y="4069080"/>
            <a:ext cx="9144000" cy="1371600"/>
          </a:xfrm>
        </p:spPr>
        <p:txBody>
          <a:bodyPr>
            <a:normAutofit/>
          </a:bodyPr>
          <a:lstStyle>
            <a:lvl1pPr marL="0" indent="0" algn="ctr">
              <a:lnSpc>
                <a:spcPct val="112000"/>
              </a:lnSpc>
              <a:spcBef>
                <a:spcPts val="40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7" name="Group 6"/>
          <p:cNvGrpSpPr/>
          <p:nvPr/>
        </p:nvGrpSpPr>
        <p:grpSpPr>
          <a:xfrm>
            <a:off x="752858" y="744469"/>
            <a:ext cx="10674117" cy="5349671"/>
            <a:chOff x="752858" y="744469"/>
            <a:chExt cx="10674117" cy="5349671"/>
          </a:xfrm>
          <a:solidFill>
            <a:schemeClr val="tx1"/>
          </a:solidFill>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grp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grp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01">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4297680" cy="5760720"/>
          </a:xfrm>
        </p:spPr>
        <p:txBody>
          <a:bodyPr>
            <a:normAutofit/>
          </a:bodyPr>
          <a:lstStyle>
            <a:lvl1pPr>
              <a:defRPr sz="3600" b="1" spc="100" baseline="0"/>
            </a:lvl1pPr>
          </a:lstStyle>
          <a:p>
            <a:r>
              <a:rPr lang="en-US"/>
              <a:t>Click to edit Master title style</a:t>
            </a:r>
            <a:endParaRPr lang="en-US" dirty="0"/>
          </a:p>
        </p:txBody>
      </p:sp>
      <p:sp>
        <p:nvSpPr>
          <p:cNvPr id="3" name="Content Placeholder 2"/>
          <p:cNvSpPr>
            <a:spLocks noGrp="1"/>
          </p:cNvSpPr>
          <p:nvPr>
            <p:ph idx="1"/>
          </p:nvPr>
        </p:nvSpPr>
        <p:spPr>
          <a:xfrm>
            <a:off x="6309360" y="685800"/>
            <a:ext cx="5212080" cy="5760720"/>
          </a:xfrm>
        </p:spPr>
        <p:txBody>
          <a:bodyPr/>
          <a:lstStyle>
            <a:lvl1pPr>
              <a:buSzPct val="70000"/>
              <a:defRPr/>
            </a:lvl1pPr>
            <a:lvl3pPr>
              <a:buSzPct val="70000"/>
              <a:defRPr/>
            </a:lvl3pPr>
            <a:lvl5pPr>
              <a:buSzPct val="7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3/24/2025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1500253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Section header 0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54480" y="2871216"/>
            <a:ext cx="9052560" cy="2523744"/>
          </a:xfrm>
        </p:spPr>
        <p:txBody>
          <a:bodyPr anchor="b">
            <a:noAutofit/>
          </a:bodyPr>
          <a:lstStyle>
            <a:lvl1pPr algn="r">
              <a:defRPr sz="54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554480" y="1554480"/>
            <a:ext cx="9052560" cy="1097280"/>
          </a:xfrm>
        </p:spPr>
        <p:txBody>
          <a:bodyPr>
            <a:normAutofit/>
          </a:bodyPr>
          <a:lstStyle>
            <a:lvl1pPr marL="0" indent="0" algn="l">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7" name="Group 6"/>
          <p:cNvGrpSpPr/>
          <p:nvPr/>
        </p:nvGrpSpPr>
        <p:grpSpPr>
          <a:xfrm>
            <a:off x="752858" y="744469"/>
            <a:ext cx="10674117" cy="5349671"/>
            <a:chOff x="752858" y="744469"/>
            <a:chExt cx="10674117" cy="5349671"/>
          </a:xfrm>
          <a:solidFill>
            <a:schemeClr val="tx1"/>
          </a:solidFill>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grp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grpFill/>
            <a:ln w="0">
              <a:noFill/>
              <a:prstDash val="solid"/>
              <a:round/>
              <a:headEnd/>
              <a:tailEnd/>
            </a:ln>
          </p:spPr>
        </p:sp>
      </p:grpSp>
    </p:spTree>
    <p:extLst>
      <p:ext uri="{BB962C8B-B14F-4D97-AF65-F5344CB8AC3E}">
        <p14:creationId xmlns:p14="http://schemas.microsoft.com/office/powerpoint/2010/main" val="3758906892"/>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0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31520" y="731520"/>
            <a:ext cx="5261776" cy="3200400"/>
          </a:xfrm>
        </p:spPr>
        <p:txBody>
          <a:bodyPr anchor="b">
            <a:normAutofit/>
          </a:bodyPr>
          <a:lstStyle>
            <a:lvl1pPr algn="l">
              <a:defRPr sz="54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731519" y="3956278"/>
            <a:ext cx="5261775" cy="2167128"/>
          </a:xfrm>
        </p:spPr>
        <p:txBody>
          <a:bodyPr>
            <a:normAutofit/>
          </a:bodyPr>
          <a:lstStyle>
            <a:lvl1pPr marL="0" indent="0" algn="l">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Picture Placeholder 7">
            <a:extLst>
              <a:ext uri="{FF2B5EF4-FFF2-40B4-BE49-F238E27FC236}">
                <a16:creationId xmlns:a16="http://schemas.microsoft.com/office/drawing/2014/main" id="{65ED42FA-5CCA-F252-5E46-7B0091BCC814}"/>
              </a:ext>
            </a:extLst>
          </p:cNvPr>
          <p:cNvSpPr>
            <a:spLocks noGrp="1"/>
          </p:cNvSpPr>
          <p:nvPr>
            <p:ph type="pic" sz="quarter" idx="10"/>
          </p:nvPr>
        </p:nvSpPr>
        <p:spPr>
          <a:xfrm>
            <a:off x="6089904" y="768096"/>
            <a:ext cx="4480560" cy="4498848"/>
          </a:xfrm>
        </p:spPr>
        <p:txBody>
          <a:bodyPr/>
          <a:lstStyle>
            <a:lvl1pPr marL="0" indent="0">
              <a:buNone/>
              <a:defRPr/>
            </a:lvl1pPr>
          </a:lstStyle>
          <a:p>
            <a:r>
              <a:rPr lang="en-US"/>
              <a:t>Click icon to add picture</a:t>
            </a:r>
            <a:endParaRPr lang="en-US" dirty="0"/>
          </a:p>
        </p:txBody>
      </p:sp>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1"/>
          </a:solidFill>
          <a:ln w="0">
            <a:noFill/>
            <a:prstDash val="solid"/>
            <a:round/>
            <a:headEnd/>
            <a:tailEnd/>
          </a:ln>
        </p:spPr>
      </p:sp>
    </p:spTree>
    <p:extLst>
      <p:ext uri="{BB962C8B-B14F-4D97-AF65-F5344CB8AC3E}">
        <p14:creationId xmlns:p14="http://schemas.microsoft.com/office/powerpoint/2010/main" val="3315151176"/>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wo content 01">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4663440" cy="2377440"/>
          </a:xfrm>
        </p:spPr>
        <p:txBody>
          <a:bodyPr>
            <a:normAutofit/>
          </a:bodyPr>
          <a:lstStyle>
            <a:lvl1pPr>
              <a:defRPr sz="3600" b="1" spc="100" baseline="0"/>
            </a:lvl1pPr>
          </a:lstStyle>
          <a:p>
            <a:r>
              <a:rPr lang="en-US"/>
              <a:t>Click to edit Master title style</a:t>
            </a:r>
            <a:endParaRPr lang="en-US" dirty="0"/>
          </a:p>
        </p:txBody>
      </p:sp>
      <p:sp>
        <p:nvSpPr>
          <p:cNvPr id="3" name="Content Placeholder 2"/>
          <p:cNvSpPr>
            <a:spLocks noGrp="1"/>
          </p:cNvSpPr>
          <p:nvPr>
            <p:ph idx="1"/>
          </p:nvPr>
        </p:nvSpPr>
        <p:spPr>
          <a:xfrm>
            <a:off x="6309360" y="685800"/>
            <a:ext cx="5212080" cy="2377440"/>
          </a:xfrm>
        </p:spPr>
        <p:txBody>
          <a:bodyPr/>
          <a:lstStyle>
            <a:lvl1pPr>
              <a:buSzPct val="70000"/>
              <a:defRPr/>
            </a:lvl1pPr>
            <a:lvl3pPr>
              <a:buSzPct val="70000"/>
              <a:defRPr/>
            </a:lvl3pPr>
            <a:lvl5pPr>
              <a:buSzPct val="7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a:extLst>
              <a:ext uri="{FF2B5EF4-FFF2-40B4-BE49-F238E27FC236}">
                <a16:creationId xmlns:a16="http://schemas.microsoft.com/office/drawing/2014/main" id="{B895DBE8-6B89-8EA5-868B-87356D3FAF85}"/>
              </a:ext>
            </a:extLst>
          </p:cNvPr>
          <p:cNvSpPr>
            <a:spLocks noGrp="1"/>
          </p:cNvSpPr>
          <p:nvPr>
            <p:ph idx="13"/>
          </p:nvPr>
        </p:nvSpPr>
        <p:spPr>
          <a:xfrm>
            <a:off x="1371600" y="3209544"/>
            <a:ext cx="10204704" cy="3227832"/>
          </a:xfrm>
        </p:spPr>
        <p:txBody>
          <a:bodyPr/>
          <a:lstStyle>
            <a:lvl1pPr>
              <a:buSzPct val="70000"/>
              <a:defRPr/>
            </a:lvl1pPr>
            <a:lvl3pPr>
              <a:buSzPct val="70000"/>
              <a:defRPr/>
            </a:lvl3pPr>
            <a:lvl5pPr>
              <a:buSzPct val="7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3/24/2025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2536730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309360" y="685800"/>
            <a:ext cx="5212080" cy="2103120"/>
          </a:xfrm>
        </p:spPr>
        <p:txBody>
          <a:bodyPr anchor="b">
            <a:normAutofit/>
          </a:bodyPr>
          <a:lstStyle>
            <a:lvl1pPr>
              <a:defRPr sz="3600" b="1" spc="100" baseline="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06D8770C-634E-CA21-85DC-41D4395BF528}"/>
              </a:ext>
            </a:extLst>
          </p:cNvPr>
          <p:cNvSpPr>
            <a:spLocks noGrp="1"/>
          </p:cNvSpPr>
          <p:nvPr>
            <p:ph type="pic" sz="quarter" idx="13"/>
          </p:nvPr>
        </p:nvSpPr>
        <p:spPr>
          <a:xfrm>
            <a:off x="1371600" y="768096"/>
            <a:ext cx="3776472" cy="5340096"/>
          </a:xfrm>
        </p:spPr>
        <p:txBody>
          <a:bodyPr/>
          <a:lstStyle>
            <a:lvl1pPr marL="0" indent="0">
              <a:buNone/>
              <a:defRPr/>
            </a:lvl1pPr>
          </a:lstStyle>
          <a:p>
            <a:r>
              <a:rPr lang="en-US"/>
              <a:t>Click icon to add picture</a:t>
            </a:r>
            <a:endParaRPr lang="en-US" dirty="0"/>
          </a:p>
        </p:txBody>
      </p:sp>
      <p:sp>
        <p:nvSpPr>
          <p:cNvPr id="3" name="Content Placeholder 2"/>
          <p:cNvSpPr>
            <a:spLocks noGrp="1"/>
          </p:cNvSpPr>
          <p:nvPr>
            <p:ph idx="1"/>
          </p:nvPr>
        </p:nvSpPr>
        <p:spPr>
          <a:xfrm>
            <a:off x="6309360" y="2999232"/>
            <a:ext cx="5212080" cy="3310128"/>
          </a:xfrm>
        </p:spPr>
        <p:txBody>
          <a:bodyPr/>
          <a:lstStyle>
            <a:lvl1pPr>
              <a:buSzPct val="70000"/>
              <a:defRPr/>
            </a:lvl1pPr>
            <a:lvl3pPr>
              <a:buSzPct val="70000"/>
              <a:defRPr/>
            </a:lvl3pPr>
            <a:lvl5pPr>
              <a:buSzPct val="7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3/24/2025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2918289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wo content 02">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4663440" cy="5760720"/>
          </a:xfrm>
        </p:spPr>
        <p:txBody>
          <a:bodyPr>
            <a:normAutofit/>
          </a:bodyPr>
          <a:lstStyle>
            <a:lvl1pPr>
              <a:defRPr sz="3600" b="1" spc="100" baseline="0"/>
            </a:lvl1pPr>
          </a:lstStyle>
          <a:p>
            <a:r>
              <a:rPr lang="en-US"/>
              <a:t>Click to edit Master title style</a:t>
            </a:r>
            <a:endParaRPr lang="en-US" dirty="0"/>
          </a:p>
        </p:txBody>
      </p:sp>
      <p:sp>
        <p:nvSpPr>
          <p:cNvPr id="3" name="Content Placeholder 2"/>
          <p:cNvSpPr>
            <a:spLocks noGrp="1"/>
          </p:cNvSpPr>
          <p:nvPr>
            <p:ph idx="1"/>
          </p:nvPr>
        </p:nvSpPr>
        <p:spPr>
          <a:xfrm>
            <a:off x="6309360" y="685800"/>
            <a:ext cx="5212080" cy="2651760"/>
          </a:xfrm>
        </p:spPr>
        <p:txBody>
          <a:bodyPr/>
          <a:lstStyle>
            <a:lvl1pPr marL="0" indent="0">
              <a:buSzPct val="70000"/>
              <a:buNone/>
              <a:defRPr/>
            </a:lvl1pPr>
            <a:lvl2pPr marL="384048" indent="-384048">
              <a:buSzPct val="70000"/>
              <a:buFont typeface="Franklin Gothic Book" panose="020B0503020102020204" pitchFamily="34" charset="0"/>
              <a:buChar char="■"/>
              <a:defRPr/>
            </a:lvl2pPr>
            <a:lvl3pPr marL="914400" indent="-384048">
              <a:buSzPct val="70000"/>
              <a:buFont typeface="Franklin Gothic Book" panose="020B0503020102020204" pitchFamily="34" charset="0"/>
              <a:buChar char="–"/>
              <a:defRPr/>
            </a:lvl3pPr>
            <a:lvl4pPr marL="1371600" indent="-384048">
              <a:buSzPct val="70000"/>
              <a:buFont typeface="Franklin Gothic Book" panose="020B0503020102020204" pitchFamily="34" charset="0"/>
              <a:buChar char="■"/>
              <a:defRPr/>
            </a:lvl4pPr>
            <a:lvl5pPr marL="1828800" indent="-384048">
              <a:buSzPct val="70000"/>
              <a:buFont typeface="Franklin Gothic Book" panose="020B05030201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a:extLst>
              <a:ext uri="{FF2B5EF4-FFF2-40B4-BE49-F238E27FC236}">
                <a16:creationId xmlns:a16="http://schemas.microsoft.com/office/drawing/2014/main" id="{2CFB8D5A-7E59-4AEA-3F66-398413304E12}"/>
              </a:ext>
            </a:extLst>
          </p:cNvPr>
          <p:cNvSpPr>
            <a:spLocks noGrp="1"/>
          </p:cNvSpPr>
          <p:nvPr>
            <p:ph idx="13"/>
          </p:nvPr>
        </p:nvSpPr>
        <p:spPr>
          <a:xfrm>
            <a:off x="6309360" y="3637722"/>
            <a:ext cx="5212080" cy="2651760"/>
          </a:xfrm>
        </p:spPr>
        <p:txBody>
          <a:bodyPr/>
          <a:lstStyle>
            <a:lvl1pPr marL="0" indent="0">
              <a:buSzPct val="70000"/>
              <a:buNone/>
              <a:defRPr/>
            </a:lvl1pPr>
            <a:lvl2pPr marL="384048" indent="-384048">
              <a:buSzPct val="70000"/>
              <a:buFont typeface="Franklin Gothic Book" panose="020B0503020102020204" pitchFamily="34" charset="0"/>
              <a:buChar char="■"/>
              <a:defRPr/>
            </a:lvl2pPr>
            <a:lvl3pPr marL="914400" indent="-384048">
              <a:buSzPct val="70000"/>
              <a:buFont typeface="Franklin Gothic Book" panose="020B0503020102020204" pitchFamily="34" charset="0"/>
              <a:buChar char="–"/>
              <a:defRPr/>
            </a:lvl3pPr>
            <a:lvl4pPr marL="1371600" indent="-384048">
              <a:buSzPct val="70000"/>
              <a:buFont typeface="Franklin Gothic Book" panose="020B0503020102020204" pitchFamily="34" charset="0"/>
              <a:buChar char="■"/>
              <a:defRPr/>
            </a:lvl4pPr>
            <a:lvl5pPr marL="1828800" indent="-384048">
              <a:buSzPct val="70000"/>
              <a:buFont typeface="Franklin Gothic Book" panose="020B05030201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3/24/2025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11404754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02">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10149840" cy="1645920"/>
          </a:xfrm>
        </p:spPr>
        <p:txBody>
          <a:bodyPr>
            <a:normAutofit/>
          </a:bodyPr>
          <a:lstStyle>
            <a:lvl1pPr>
              <a:defRPr sz="3600" b="1" spc="100" baseline="0"/>
            </a:lvl1pPr>
          </a:lstStyle>
          <a:p>
            <a:r>
              <a:rPr lang="en-US"/>
              <a:t>Click to edit Master title style</a:t>
            </a:r>
            <a:endParaRPr lang="en-US" dirty="0"/>
          </a:p>
        </p:txBody>
      </p:sp>
      <p:sp>
        <p:nvSpPr>
          <p:cNvPr id="7" name="Content Placeholder 2">
            <a:extLst>
              <a:ext uri="{FF2B5EF4-FFF2-40B4-BE49-F238E27FC236}">
                <a16:creationId xmlns:a16="http://schemas.microsoft.com/office/drawing/2014/main" id="{B895DBE8-6B89-8EA5-868B-87356D3FAF85}"/>
              </a:ext>
            </a:extLst>
          </p:cNvPr>
          <p:cNvSpPr>
            <a:spLocks noGrp="1"/>
          </p:cNvSpPr>
          <p:nvPr>
            <p:ph idx="13"/>
          </p:nvPr>
        </p:nvSpPr>
        <p:spPr>
          <a:xfrm>
            <a:off x="1426464" y="2743200"/>
            <a:ext cx="10149840" cy="3456432"/>
          </a:xfrm>
        </p:spPr>
        <p:txBody>
          <a:bodyPr/>
          <a:lstStyle>
            <a:lvl1pPr>
              <a:buSzPct val="70000"/>
              <a:defRPr/>
            </a:lvl1pPr>
            <a:lvl3pPr>
              <a:buSzPct val="70000"/>
              <a:defRPr/>
            </a:lvl3pPr>
            <a:lvl5pPr>
              <a:buSzPct val="7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3/24/2025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2500273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header 0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54480" y="1554480"/>
            <a:ext cx="5577840" cy="3840480"/>
          </a:xfrm>
        </p:spPr>
        <p:txBody>
          <a:bodyPr anchor="t">
            <a:noAutofit/>
          </a:bodyPr>
          <a:lstStyle>
            <a:lvl1pPr algn="l">
              <a:defRPr sz="5400" cap="all" baseline="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65ED42FA-5CCA-F252-5E46-7B0091BCC814}"/>
              </a:ext>
            </a:extLst>
          </p:cNvPr>
          <p:cNvSpPr>
            <a:spLocks noGrp="1"/>
          </p:cNvSpPr>
          <p:nvPr>
            <p:ph type="pic" sz="quarter" idx="10"/>
          </p:nvPr>
        </p:nvSpPr>
        <p:spPr>
          <a:xfrm>
            <a:off x="7653528" y="768096"/>
            <a:ext cx="3776472" cy="5340096"/>
          </a:xfrm>
        </p:spPr>
        <p:txBody>
          <a:bodyPr/>
          <a:lstStyle>
            <a:lvl1pPr marL="0" indent="0">
              <a:buNone/>
              <a:defRPr/>
            </a:lvl1pPr>
          </a:lstStyle>
          <a:p>
            <a:r>
              <a:rPr lang="en-US"/>
              <a:t>Click icon to add picture</a:t>
            </a:r>
            <a:endParaRPr lang="en-US" dirty="0"/>
          </a:p>
        </p:txBody>
      </p:sp>
      <p:sp>
        <p:nvSpPr>
          <p:cNvPr id="4" name="Freeform 6">
            <a:extLst>
              <a:ext uri="{FF2B5EF4-FFF2-40B4-BE49-F238E27FC236}">
                <a16:creationId xmlns:a16="http://schemas.microsoft.com/office/drawing/2014/main" id="{6EBE1C39-C107-91D5-DD19-349AD1A9DEAD}"/>
              </a:ext>
            </a:extLst>
          </p:cNvPr>
          <p:cNvSpPr/>
          <p:nvPr userDrawn="1"/>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1"/>
          </a:solidFill>
          <a:ln w="0">
            <a:noFill/>
            <a:prstDash val="solid"/>
            <a:round/>
            <a:headEnd/>
            <a:tailEnd/>
          </a:ln>
        </p:spPr>
      </p:sp>
    </p:spTree>
    <p:extLst>
      <p:ext uri="{BB962C8B-B14F-4D97-AF65-F5344CB8AC3E}">
        <p14:creationId xmlns:p14="http://schemas.microsoft.com/office/powerpoint/2010/main" val="245648746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3/24/2025</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67" r:id="rId4"/>
    <p:sldLayoutId id="2147483671" r:id="rId5"/>
    <p:sldLayoutId id="2147483672" r:id="rId6"/>
    <p:sldLayoutId id="2147483674" r:id="rId7"/>
    <p:sldLayoutId id="2147483675" r:id="rId8"/>
    <p:sldLayoutId id="2147483676" r:id="rId9"/>
    <p:sldLayoutId id="2147483677" r:id="rId10"/>
    <p:sldLayoutId id="2147483649" r:id="rId11"/>
  </p:sldLayoutIdLst>
  <p:hf sldNum="0" hdr="0" ftr="0" dt="0"/>
  <p:txStyles>
    <p:titleStyle>
      <a:lvl1pPr algn="l" defTabSz="914400" rtl="0" eaLnBrk="1" latinLnBrk="0" hangingPunct="1">
        <a:lnSpc>
          <a:spcPct val="89000"/>
        </a:lnSpc>
        <a:spcBef>
          <a:spcPct val="0"/>
        </a:spcBef>
        <a:buNone/>
        <a:defRPr sz="4400" b="1" kern="1200" cap="all" spc="1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hyperlink" Target="https://uskuugen.github.io/" TargetMode="Externa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1554480" y="1554480"/>
            <a:ext cx="9052560" cy="2377440"/>
          </a:xfrm>
        </p:spPr>
        <p:txBody>
          <a:bodyPr anchor="t" anchorCtr="0">
            <a:normAutofit/>
          </a:bodyPr>
          <a:lstStyle/>
          <a:p>
            <a:r>
              <a:rPr lang="en-US" dirty="0"/>
              <a:t>ESPN’s UI/UX Design</a:t>
            </a:r>
            <a:br>
              <a:rPr lang="en-US" dirty="0"/>
            </a:br>
            <a:r>
              <a:rPr lang="en-US" dirty="0"/>
              <a:t>re-iteration</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1554480" y="4242816"/>
            <a:ext cx="9052560" cy="1188720"/>
          </a:xfrm>
        </p:spPr>
        <p:txBody>
          <a:bodyPr vert="horz" lIns="91440" tIns="45720" rIns="91440" bIns="45720" rtlCol="0" anchor="b" anchorCtr="0">
            <a:normAutofit/>
          </a:bodyPr>
          <a:lstStyle/>
          <a:p>
            <a:r>
              <a:rPr lang="en-US" dirty="0" err="1"/>
              <a:t>Uskuu</a:t>
            </a:r>
            <a:r>
              <a:rPr lang="en-US" dirty="0"/>
              <a:t> Batchuluun</a:t>
            </a: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AD911-F5CE-9F6B-6331-4A659D1F0C5E}"/>
              </a:ext>
            </a:extLst>
          </p:cNvPr>
          <p:cNvSpPr>
            <a:spLocks noGrp="1"/>
          </p:cNvSpPr>
          <p:nvPr>
            <p:ph type="title"/>
          </p:nvPr>
        </p:nvSpPr>
        <p:spPr>
          <a:xfrm>
            <a:off x="6309360" y="685800"/>
            <a:ext cx="5212080" cy="2103120"/>
          </a:xfrm>
        </p:spPr>
        <p:txBody>
          <a:bodyPr anchor="b">
            <a:normAutofit/>
          </a:bodyPr>
          <a:lstStyle/>
          <a:p>
            <a:r>
              <a:rPr lang="en-US" dirty="0"/>
              <a:t>PHASE 5</a:t>
            </a:r>
            <a:br>
              <a:rPr lang="en-US" dirty="0"/>
            </a:br>
            <a:r>
              <a:rPr lang="en-US" dirty="0"/>
              <a:t>Page LAYOUT +</a:t>
            </a:r>
            <a:br>
              <a:rPr lang="en-US" dirty="0"/>
            </a:br>
            <a:r>
              <a:rPr lang="en-US" dirty="0"/>
              <a:t>Commitment</a:t>
            </a:r>
          </a:p>
        </p:txBody>
      </p:sp>
      <p:pic>
        <p:nvPicPr>
          <p:cNvPr id="6" name="Content Placeholder 5" descr="A black and white screen&#10;&#10;AI-generated content may be incorrect.">
            <a:extLst>
              <a:ext uri="{FF2B5EF4-FFF2-40B4-BE49-F238E27FC236}">
                <a16:creationId xmlns:a16="http://schemas.microsoft.com/office/drawing/2014/main" id="{98564672-2DD0-1126-8C02-149CBC3ABD6A}"/>
              </a:ext>
            </a:extLst>
          </p:cNvPr>
          <p:cNvPicPr>
            <a:picLocks noGrp="1" noChangeAspect="1"/>
          </p:cNvPicPr>
          <p:nvPr>
            <p:ph type="pic" sz="quarter" idx="13"/>
          </p:nvPr>
        </p:nvPicPr>
        <p:blipFill>
          <a:blip r:embed="rId2"/>
          <a:stretch/>
        </p:blipFill>
        <p:spPr>
          <a:xfrm>
            <a:off x="2298618" y="768096"/>
            <a:ext cx="1961103" cy="5447509"/>
          </a:xfrm>
          <a:noFill/>
        </p:spPr>
      </p:pic>
      <p:sp>
        <p:nvSpPr>
          <p:cNvPr id="3" name="Content Placeholder 2">
            <a:extLst>
              <a:ext uri="{FF2B5EF4-FFF2-40B4-BE49-F238E27FC236}">
                <a16:creationId xmlns:a16="http://schemas.microsoft.com/office/drawing/2014/main" id="{63F59250-FE59-89F1-D1AD-B6CEDD7E0EBC}"/>
              </a:ext>
            </a:extLst>
          </p:cNvPr>
          <p:cNvSpPr>
            <a:spLocks noGrp="1"/>
          </p:cNvSpPr>
          <p:nvPr>
            <p:ph idx="1"/>
          </p:nvPr>
        </p:nvSpPr>
        <p:spPr>
          <a:xfrm>
            <a:off x="6309360" y="2999232"/>
            <a:ext cx="5212080" cy="3310128"/>
          </a:xfrm>
        </p:spPr>
        <p:txBody>
          <a:bodyPr>
            <a:normAutofit/>
          </a:bodyPr>
          <a:lstStyle/>
          <a:p>
            <a:r>
              <a:rPr lang="en-US" dirty="0"/>
              <a:t>Phase 5 takes the constructive feedback from users and improves upon the past version to create a better user-friendly layout. This stage should also solidify the fundamental elements and page navigations of the process.</a:t>
            </a:r>
          </a:p>
          <a:p>
            <a:r>
              <a:rPr lang="en-US" dirty="0"/>
              <a:t>This phase should give clear idea of the grid layout and overall design aspect of the project since the user experience makes sense</a:t>
            </a:r>
          </a:p>
        </p:txBody>
      </p:sp>
    </p:spTree>
    <p:extLst>
      <p:ext uri="{BB962C8B-B14F-4D97-AF65-F5344CB8AC3E}">
        <p14:creationId xmlns:p14="http://schemas.microsoft.com/office/powerpoint/2010/main" val="594133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15922-5BD7-D59A-2A7E-AAEB059B3C7A}"/>
              </a:ext>
            </a:extLst>
          </p:cNvPr>
          <p:cNvSpPr>
            <a:spLocks noGrp="1"/>
          </p:cNvSpPr>
          <p:nvPr>
            <p:ph type="title"/>
          </p:nvPr>
        </p:nvSpPr>
        <p:spPr>
          <a:xfrm>
            <a:off x="1371600" y="685800"/>
            <a:ext cx="4663440" cy="2377440"/>
          </a:xfrm>
        </p:spPr>
        <p:txBody>
          <a:bodyPr anchor="t">
            <a:normAutofit/>
          </a:bodyPr>
          <a:lstStyle/>
          <a:p>
            <a:r>
              <a:rPr lang="en-US" sz="3300" dirty="0"/>
              <a:t>PHASE 6 final product Showcase</a:t>
            </a:r>
          </a:p>
        </p:txBody>
      </p:sp>
      <p:sp>
        <p:nvSpPr>
          <p:cNvPr id="12" name="Content Placeholder 2">
            <a:extLst>
              <a:ext uri="{FF2B5EF4-FFF2-40B4-BE49-F238E27FC236}">
                <a16:creationId xmlns:a16="http://schemas.microsoft.com/office/drawing/2014/main" id="{C65CFC5A-8C54-15C7-462A-942AE1FD1875}"/>
              </a:ext>
            </a:extLst>
          </p:cNvPr>
          <p:cNvSpPr>
            <a:spLocks noGrp="1"/>
          </p:cNvSpPr>
          <p:nvPr>
            <p:ph idx="1"/>
          </p:nvPr>
        </p:nvSpPr>
        <p:spPr>
          <a:xfrm>
            <a:off x="6309360" y="685800"/>
            <a:ext cx="5212080" cy="2377440"/>
          </a:xfrm>
        </p:spPr>
        <p:txBody>
          <a:bodyPr>
            <a:normAutofit/>
          </a:bodyPr>
          <a:lstStyle/>
          <a:p>
            <a:r>
              <a:rPr lang="en-US" dirty="0"/>
              <a:t>The final Phase, should have both the user experience elements such as: navigation, clear hierarchy of importance, demographics etc. As well as user interface elements such as aesthetics, page layout, fonts and symmetry. This is a sneak peak of what the final product looks like.</a:t>
            </a:r>
          </a:p>
        </p:txBody>
      </p:sp>
      <p:pic>
        <p:nvPicPr>
          <p:cNvPr id="6" name="Content Placeholder 5" descr="A screen shot of a phone&#10;&#10;AI-generated content may be incorrect.">
            <a:extLst>
              <a:ext uri="{FF2B5EF4-FFF2-40B4-BE49-F238E27FC236}">
                <a16:creationId xmlns:a16="http://schemas.microsoft.com/office/drawing/2014/main" id="{B9C94D68-97C1-A726-836E-27D9364DE14C}"/>
              </a:ext>
            </a:extLst>
          </p:cNvPr>
          <p:cNvPicPr>
            <a:picLocks noGrp="1" noChangeAspect="1"/>
          </p:cNvPicPr>
          <p:nvPr>
            <p:ph idx="13"/>
          </p:nvPr>
        </p:nvPicPr>
        <p:blipFill>
          <a:blip r:embed="rId2"/>
          <a:stretch>
            <a:fillRect/>
          </a:stretch>
        </p:blipFill>
        <p:spPr>
          <a:xfrm>
            <a:off x="1110551" y="3063240"/>
            <a:ext cx="5337269" cy="3108960"/>
          </a:xfrm>
          <a:noFill/>
        </p:spPr>
      </p:pic>
      <p:pic>
        <p:nvPicPr>
          <p:cNvPr id="8" name="Picture 7" descr="A screen shot of a phone&#10;&#10;AI-generated content may be incorrect.">
            <a:extLst>
              <a:ext uri="{FF2B5EF4-FFF2-40B4-BE49-F238E27FC236}">
                <a16:creationId xmlns:a16="http://schemas.microsoft.com/office/drawing/2014/main" id="{32172078-DE95-5CF9-CE23-24D932530125}"/>
              </a:ext>
            </a:extLst>
          </p:cNvPr>
          <p:cNvPicPr>
            <a:picLocks noChangeAspect="1"/>
          </p:cNvPicPr>
          <p:nvPr/>
        </p:nvPicPr>
        <p:blipFill>
          <a:blip r:embed="rId3"/>
          <a:stretch>
            <a:fillRect/>
          </a:stretch>
        </p:blipFill>
        <p:spPr>
          <a:xfrm>
            <a:off x="6699072" y="3063240"/>
            <a:ext cx="5375493" cy="3108960"/>
          </a:xfrm>
          <a:prstGeom prst="rect">
            <a:avLst/>
          </a:prstGeom>
        </p:spPr>
      </p:pic>
    </p:spTree>
    <p:extLst>
      <p:ext uri="{BB962C8B-B14F-4D97-AF65-F5344CB8AC3E}">
        <p14:creationId xmlns:p14="http://schemas.microsoft.com/office/powerpoint/2010/main" val="786458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46148-BA8A-4BCD-AD02-394EF5FCAA6D}"/>
              </a:ext>
            </a:extLst>
          </p:cNvPr>
          <p:cNvSpPr>
            <a:spLocks noGrp="1"/>
          </p:cNvSpPr>
          <p:nvPr>
            <p:ph type="title"/>
          </p:nvPr>
        </p:nvSpPr>
        <p:spPr>
          <a:xfrm>
            <a:off x="6309360" y="685800"/>
            <a:ext cx="5212080" cy="2103120"/>
          </a:xfrm>
        </p:spPr>
        <p:txBody>
          <a:bodyPr anchor="b">
            <a:normAutofit/>
          </a:bodyPr>
          <a:lstStyle/>
          <a:p>
            <a:r>
              <a:rPr lang="en-US" dirty="0"/>
              <a:t>SUMMARY + TAKEAWAY</a:t>
            </a:r>
          </a:p>
        </p:txBody>
      </p:sp>
      <p:pic>
        <p:nvPicPr>
          <p:cNvPr id="6" name="Content Placeholder 5" descr="A paper with a drawing of a phone&#10;&#10;AI-generated content may be incorrect.">
            <a:extLst>
              <a:ext uri="{FF2B5EF4-FFF2-40B4-BE49-F238E27FC236}">
                <a16:creationId xmlns:a16="http://schemas.microsoft.com/office/drawing/2014/main" id="{517496DE-C6AF-4021-2148-B110A491055E}"/>
              </a:ext>
            </a:extLst>
          </p:cNvPr>
          <p:cNvPicPr>
            <a:picLocks noGrp="1" noChangeAspect="1"/>
          </p:cNvPicPr>
          <p:nvPr>
            <p:ph type="pic" sz="quarter" idx="13"/>
          </p:nvPr>
        </p:nvPicPr>
        <p:blipFill>
          <a:blip r:embed="rId2"/>
          <a:stretch/>
        </p:blipFill>
        <p:spPr>
          <a:xfrm rot="5400000">
            <a:off x="589788" y="1936242"/>
            <a:ext cx="5340096" cy="3003804"/>
          </a:xfrm>
          <a:noFill/>
        </p:spPr>
      </p:pic>
      <p:sp>
        <p:nvSpPr>
          <p:cNvPr id="4" name="Content Placeholder 3">
            <a:extLst>
              <a:ext uri="{FF2B5EF4-FFF2-40B4-BE49-F238E27FC236}">
                <a16:creationId xmlns:a16="http://schemas.microsoft.com/office/drawing/2014/main" id="{5473745C-82E9-5421-10F0-9DA7C57330B5}"/>
              </a:ext>
            </a:extLst>
          </p:cNvPr>
          <p:cNvSpPr>
            <a:spLocks noGrp="1"/>
          </p:cNvSpPr>
          <p:nvPr>
            <p:ph idx="1"/>
          </p:nvPr>
        </p:nvSpPr>
        <p:spPr>
          <a:xfrm>
            <a:off x="6309360" y="2999232"/>
            <a:ext cx="5212080" cy="3310128"/>
          </a:xfrm>
        </p:spPr>
        <p:txBody>
          <a:bodyPr>
            <a:normAutofit/>
          </a:bodyPr>
          <a:lstStyle/>
          <a:p>
            <a:r>
              <a:rPr lang="en-US" sz="1400"/>
              <a:t>I have found that the process of redesigning an existing page and reshaping it requires a step-by-step phases that build upon each other. I realize that we can make better apps, friendly user experience by just applying what we think of it and what we can improve.</a:t>
            </a:r>
          </a:p>
          <a:p>
            <a:r>
              <a:rPr lang="en-US" sz="1400"/>
              <a:t>Process of reiteration not only means making it look pretty but to make it make sense above all. For a fancy page with no substance is a pretty static image.</a:t>
            </a:r>
          </a:p>
          <a:p>
            <a:r>
              <a:rPr lang="en-US" sz="1400"/>
              <a:t>Feedback is an immense source of improvement if taken in account to be used to make something better.</a:t>
            </a:r>
          </a:p>
          <a:p>
            <a:r>
              <a:rPr lang="en-US" sz="1400"/>
              <a:t>I learned that by addressing our struggles with apps that we can unlock the potential to make it better through collaborative efforts and feedback loops from each other.</a:t>
            </a:r>
          </a:p>
        </p:txBody>
      </p:sp>
    </p:spTree>
    <p:extLst>
      <p:ext uri="{BB962C8B-B14F-4D97-AF65-F5344CB8AC3E}">
        <p14:creationId xmlns:p14="http://schemas.microsoft.com/office/powerpoint/2010/main" val="266651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8FD43-B4C9-8C9C-1C01-65BAACF12BC8}"/>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CC6AA1EB-BC03-4C31-388A-F7A250FC505F}"/>
              </a:ext>
            </a:extLst>
          </p:cNvPr>
          <p:cNvSpPr>
            <a:spLocks noGrp="1"/>
          </p:cNvSpPr>
          <p:nvPr>
            <p:ph type="subTitle" idx="1"/>
          </p:nvPr>
        </p:nvSpPr>
        <p:spPr/>
        <p:txBody>
          <a:bodyPr>
            <a:normAutofit/>
          </a:bodyPr>
          <a:lstStyle/>
          <a:p>
            <a:r>
              <a:rPr lang="en-US" dirty="0" err="1"/>
              <a:t>Uskuu</a:t>
            </a:r>
            <a:r>
              <a:rPr lang="en-US" dirty="0"/>
              <a:t> Batchuluun</a:t>
            </a:r>
            <a:endParaRPr lang="en-US" noProof="0" dirty="0"/>
          </a:p>
          <a:p>
            <a:r>
              <a:rPr lang="en-US" dirty="0"/>
              <a:t>208-761-0701</a:t>
            </a:r>
            <a:r>
              <a:rPr lang="en-US" noProof="0" dirty="0"/>
              <a:t> | </a:t>
            </a:r>
            <a:r>
              <a:rPr lang="en-US" dirty="0" err="1">
                <a:hlinkClick r:id="rId2"/>
              </a:rPr>
              <a:t>Uskuu</a:t>
            </a:r>
            <a:r>
              <a:rPr lang="en-US" dirty="0">
                <a:hlinkClick r:id="rId2"/>
              </a:rPr>
              <a:t> Batchuluun | Game Dev student</a:t>
            </a:r>
            <a:endParaRPr lang="en-US" dirty="0"/>
          </a:p>
          <a:p>
            <a:r>
              <a:rPr lang="en-US" noProof="0" dirty="0"/>
              <a:t>ushukchuluun@gmail.com</a:t>
            </a:r>
          </a:p>
        </p:txBody>
      </p:sp>
    </p:spTree>
    <p:extLst>
      <p:ext uri="{BB962C8B-B14F-4D97-AF65-F5344CB8AC3E}">
        <p14:creationId xmlns:p14="http://schemas.microsoft.com/office/powerpoint/2010/main" val="517994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1371600" y="685800"/>
            <a:ext cx="4297680" cy="5760720"/>
          </a:xfrm>
          <a:noFill/>
        </p:spPr>
        <p:txBody>
          <a:bodyPr>
            <a:noAutofit/>
          </a:bodyPr>
          <a:lstStyle/>
          <a:p>
            <a:r>
              <a:rPr lang="en-US" dirty="0"/>
              <a:t>PURPOSE OF THE Reiteration</a:t>
            </a: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6309360" y="685800"/>
            <a:ext cx="5212080" cy="5760720"/>
          </a:xfrm>
          <a:noFill/>
        </p:spPr>
        <p:txBody>
          <a:bodyPr>
            <a:normAutofit/>
          </a:bodyPr>
          <a:lstStyle/>
          <a:p>
            <a:r>
              <a:rPr lang="en-US" dirty="0"/>
              <a:t>Improving user friendly navigation on ESPN’S mobile app.</a:t>
            </a:r>
          </a:p>
          <a:p>
            <a:r>
              <a:rPr lang="en-US" dirty="0"/>
              <a:t>Understanding elements and features users tend to like and dislike, manipulating it to gain more website traffic on the app.</a:t>
            </a:r>
          </a:p>
          <a:p>
            <a:r>
              <a:rPr lang="en-US" dirty="0"/>
              <a:t>Create and explore designs most suitable for the company’s agenda, purpose, aesthetics and target demographic.</a:t>
            </a:r>
          </a:p>
          <a:p>
            <a:r>
              <a:rPr lang="en-US" dirty="0"/>
              <a:t>Tailor the existing app to the user demographic by establishing hierarchy of information needs.</a:t>
            </a:r>
          </a:p>
          <a:p>
            <a:r>
              <a:rPr lang="en-US" dirty="0"/>
              <a:t>Learning about the phases of user interface design, building from the ground up, through multiple phases.</a:t>
            </a:r>
          </a:p>
        </p:txBody>
      </p:sp>
    </p:spTree>
    <p:extLst>
      <p:ext uri="{BB962C8B-B14F-4D97-AF65-F5344CB8AC3E}">
        <p14:creationId xmlns:p14="http://schemas.microsoft.com/office/powerpoint/2010/main" val="3666674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1371600" y="685800"/>
            <a:ext cx="4663440" cy="2377440"/>
          </a:xfrm>
          <a:noFill/>
        </p:spPr>
        <p:txBody>
          <a:bodyPr>
            <a:noAutofit/>
          </a:bodyPr>
          <a:lstStyle/>
          <a:p>
            <a:r>
              <a:rPr lang="en-US" dirty="0"/>
              <a:t>Process phases</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idx="1"/>
          </p:nvPr>
        </p:nvSpPr>
        <p:spPr>
          <a:xfrm>
            <a:off x="6309360" y="685800"/>
            <a:ext cx="5212080" cy="2377440"/>
          </a:xfrm>
          <a:noFill/>
        </p:spPr>
        <p:txBody>
          <a:bodyPr vert="horz" lIns="91440" tIns="45720" rIns="91440" bIns="45720" rtlCol="0" anchor="t">
            <a:normAutofit lnSpcReduction="10000"/>
          </a:bodyPr>
          <a:lstStyle/>
          <a:p>
            <a:r>
              <a:rPr lang="en-US" dirty="0"/>
              <a:t>This project goes through 6 distinct phases</a:t>
            </a:r>
          </a:p>
          <a:p>
            <a:pPr marL="0" indent="0">
              <a:buNone/>
            </a:pPr>
            <a:r>
              <a:rPr lang="en-US" dirty="0"/>
              <a:t>Starting with a paper prototype of what the navigation between pages is going to look like.</a:t>
            </a:r>
          </a:p>
          <a:p>
            <a:pPr marL="0" indent="0">
              <a:buNone/>
            </a:pPr>
            <a:r>
              <a:rPr lang="en-US" dirty="0"/>
              <a:t>Then we bring that idea onto digital platform creating a general wireframe of the screens.</a:t>
            </a:r>
          </a:p>
          <a:p>
            <a:pPr marL="0" indent="0">
              <a:buNone/>
            </a:pPr>
            <a:r>
              <a:rPr lang="en-US" dirty="0"/>
              <a:t>After feedback and reiterations, the final product is made at the end of Phase 6.</a:t>
            </a:r>
          </a:p>
        </p:txBody>
      </p:sp>
      <p:graphicFrame>
        <p:nvGraphicFramePr>
          <p:cNvPr id="13" name="Content Placeholder 12" descr="A timeline of the product launch">
            <a:extLst>
              <a:ext uri="{FF2B5EF4-FFF2-40B4-BE49-F238E27FC236}">
                <a16:creationId xmlns:a16="http://schemas.microsoft.com/office/drawing/2014/main" id="{A7FD81E4-2CEB-1301-59FF-81509B86E571}"/>
              </a:ext>
            </a:extLst>
          </p:cNvPr>
          <p:cNvGraphicFramePr>
            <a:graphicFrameLocks noGrp="1"/>
          </p:cNvGraphicFramePr>
          <p:nvPr>
            <p:ph idx="13"/>
            <p:extLst>
              <p:ext uri="{D42A27DB-BD31-4B8C-83A1-F6EECF244321}">
                <p14:modId xmlns:p14="http://schemas.microsoft.com/office/powerpoint/2010/main" val="2241440802"/>
              </p:ext>
            </p:extLst>
          </p:nvPr>
        </p:nvGraphicFramePr>
        <p:xfrm>
          <a:off x="1371600" y="3209925"/>
          <a:ext cx="10204450" cy="32273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7241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6309360" y="685800"/>
            <a:ext cx="5212080" cy="2103120"/>
          </a:xfrm>
          <a:noFill/>
        </p:spPr>
        <p:txBody>
          <a:bodyPr>
            <a:noAutofit/>
          </a:bodyPr>
          <a:lstStyle/>
          <a:p>
            <a:r>
              <a:rPr lang="en-US" dirty="0"/>
              <a:t>PHASE 1</a:t>
            </a:r>
            <a:br>
              <a:rPr lang="en-US" dirty="0"/>
            </a:br>
            <a:endParaRPr lang="en-US" dirty="0"/>
          </a:p>
        </p:txBody>
      </p:sp>
      <p:sp>
        <p:nvSpPr>
          <p:cNvPr id="3" name="Content Placeholder 2">
            <a:extLst>
              <a:ext uri="{FF2B5EF4-FFF2-40B4-BE49-F238E27FC236}">
                <a16:creationId xmlns:a16="http://schemas.microsoft.com/office/drawing/2014/main" id="{FACE640F-7F5A-BDB7-205D-765FA80B6796}"/>
              </a:ext>
            </a:extLst>
          </p:cNvPr>
          <p:cNvSpPr>
            <a:spLocks noGrp="1"/>
          </p:cNvSpPr>
          <p:nvPr>
            <p:ph idx="1"/>
          </p:nvPr>
        </p:nvSpPr>
        <p:spPr>
          <a:xfrm>
            <a:off x="6309360" y="2999232"/>
            <a:ext cx="5212080" cy="3310128"/>
          </a:xfrm>
          <a:noFill/>
        </p:spPr>
        <p:txBody>
          <a:bodyPr vert="horz" lIns="91440" tIns="45720" rIns="91440" bIns="45720" rtlCol="0" anchor="t">
            <a:normAutofit/>
          </a:bodyPr>
          <a:lstStyle/>
          <a:p>
            <a:r>
              <a:rPr lang="en-US" dirty="0"/>
              <a:t>Brainstorming ideas and fundamental elements necessary to envision the final product. </a:t>
            </a:r>
          </a:p>
          <a:p>
            <a:r>
              <a:rPr lang="en-US" dirty="0"/>
              <a:t>Paper prototyping is an efficient, low stakes way to establish the fundamental elements of the redesign.</a:t>
            </a:r>
          </a:p>
        </p:txBody>
      </p:sp>
      <p:pic>
        <p:nvPicPr>
          <p:cNvPr id="13" name="Picture Placeholder 12" descr="A piece of paper with writing on it&#10;&#10;AI-generated content may be incorrect.">
            <a:extLst>
              <a:ext uri="{FF2B5EF4-FFF2-40B4-BE49-F238E27FC236}">
                <a16:creationId xmlns:a16="http://schemas.microsoft.com/office/drawing/2014/main" id="{AC9F3230-2107-1E32-8A7F-C847F5165D1E}"/>
              </a:ext>
            </a:extLst>
          </p:cNvPr>
          <p:cNvPicPr>
            <a:picLocks noGrp="1" noChangeAspect="1"/>
          </p:cNvPicPr>
          <p:nvPr>
            <p:ph type="pic" sz="quarter" idx="13"/>
          </p:nvPr>
        </p:nvPicPr>
        <p:blipFill>
          <a:blip r:embed="rId2"/>
          <a:srcRect l="10195" r="10195"/>
          <a:stretch>
            <a:fillRect/>
          </a:stretch>
        </p:blipFill>
        <p:spPr>
          <a:xfrm rot="5400000">
            <a:off x="588963" y="1549400"/>
            <a:ext cx="5340350" cy="3776663"/>
          </a:xfrm>
        </p:spPr>
      </p:pic>
    </p:spTree>
    <p:extLst>
      <p:ext uri="{BB962C8B-B14F-4D97-AF65-F5344CB8AC3E}">
        <p14:creationId xmlns:p14="http://schemas.microsoft.com/office/powerpoint/2010/main" val="729609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1371600" y="685800"/>
            <a:ext cx="4663440" cy="5760720"/>
          </a:xfrm>
          <a:noFill/>
        </p:spPr>
        <p:txBody>
          <a:bodyPr>
            <a:noAutofit/>
          </a:bodyPr>
          <a:lstStyle/>
          <a:p>
            <a:r>
              <a:rPr lang="en-US" dirty="0"/>
              <a:t>PHASE 1</a:t>
            </a:r>
          </a:p>
        </p:txBody>
      </p:sp>
      <p:pic>
        <p:nvPicPr>
          <p:cNvPr id="6" name="Content Placeholder 5" descr="A piece of paper with writing on it&#10;&#10;AI-generated content may be incorrect.">
            <a:extLst>
              <a:ext uri="{FF2B5EF4-FFF2-40B4-BE49-F238E27FC236}">
                <a16:creationId xmlns:a16="http://schemas.microsoft.com/office/drawing/2014/main" id="{E749DBF8-2E90-ED00-1F4B-5E285EDFED4A}"/>
              </a:ext>
            </a:extLst>
          </p:cNvPr>
          <p:cNvPicPr>
            <a:picLocks noGrp="1" noChangeAspect="1"/>
          </p:cNvPicPr>
          <p:nvPr>
            <p:ph idx="1"/>
          </p:nvPr>
        </p:nvPicPr>
        <p:blipFill>
          <a:blip r:embed="rId2"/>
          <a:stretch>
            <a:fillRect/>
          </a:stretch>
        </p:blipFill>
        <p:spPr>
          <a:xfrm rot="5400000">
            <a:off x="3057945" y="1445914"/>
            <a:ext cx="6198032" cy="3489491"/>
          </a:xfrm>
          <a:noFill/>
        </p:spPr>
      </p:pic>
      <p:pic>
        <p:nvPicPr>
          <p:cNvPr id="14" name="Content Placeholder 13" descr="A hand holding a piece of paper with writing on it&#10;&#10;AI-generated content may be incorrect.">
            <a:extLst>
              <a:ext uri="{FF2B5EF4-FFF2-40B4-BE49-F238E27FC236}">
                <a16:creationId xmlns:a16="http://schemas.microsoft.com/office/drawing/2014/main" id="{23446F57-97D4-9D02-FF30-CAED697D9D64}"/>
              </a:ext>
            </a:extLst>
          </p:cNvPr>
          <p:cNvPicPr>
            <a:picLocks noGrp="1" noChangeAspect="1"/>
          </p:cNvPicPr>
          <p:nvPr>
            <p:ph idx="13"/>
          </p:nvPr>
        </p:nvPicPr>
        <p:blipFill>
          <a:blip r:embed="rId3"/>
          <a:stretch>
            <a:fillRect/>
          </a:stretch>
        </p:blipFill>
        <p:spPr>
          <a:xfrm rot="5400000">
            <a:off x="6814838" y="1445914"/>
            <a:ext cx="6198032" cy="3489491"/>
          </a:xfrm>
        </p:spPr>
      </p:pic>
      <p:sp>
        <p:nvSpPr>
          <p:cNvPr id="15" name="TextBox 14">
            <a:extLst>
              <a:ext uri="{FF2B5EF4-FFF2-40B4-BE49-F238E27FC236}">
                <a16:creationId xmlns:a16="http://schemas.microsoft.com/office/drawing/2014/main" id="{A3ED87D8-A051-639E-B539-5B159BA69C24}"/>
              </a:ext>
            </a:extLst>
          </p:cNvPr>
          <p:cNvSpPr txBox="1"/>
          <p:nvPr/>
        </p:nvSpPr>
        <p:spPr>
          <a:xfrm>
            <a:off x="763929" y="1620456"/>
            <a:ext cx="3287210"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Prototyping helps to make the step by step actions users will face when navigating through the app.</a:t>
            </a:r>
          </a:p>
          <a:p>
            <a:pPr marL="285750" indent="-285750">
              <a:buFont typeface="Wingdings" panose="05000000000000000000" pitchFamily="2" charset="2"/>
              <a:buChar char="§"/>
            </a:pPr>
            <a:r>
              <a:rPr lang="en-US" dirty="0"/>
              <a:t>In this example I made a search bar element for the user to type. In the second slide it shows the user input in the search bar.</a:t>
            </a:r>
          </a:p>
        </p:txBody>
      </p:sp>
    </p:spTree>
    <p:extLst>
      <p:ext uri="{BB962C8B-B14F-4D97-AF65-F5344CB8AC3E}">
        <p14:creationId xmlns:p14="http://schemas.microsoft.com/office/powerpoint/2010/main" val="1210802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501EE-C508-5704-DEF8-AD2F27E3C411}"/>
              </a:ext>
            </a:extLst>
          </p:cNvPr>
          <p:cNvSpPr>
            <a:spLocks noGrp="1"/>
          </p:cNvSpPr>
          <p:nvPr>
            <p:ph type="ctrTitle"/>
          </p:nvPr>
        </p:nvSpPr>
        <p:spPr>
          <a:xfrm>
            <a:off x="1554480" y="1554480"/>
            <a:ext cx="5577840" cy="3840480"/>
          </a:xfrm>
        </p:spPr>
        <p:txBody>
          <a:bodyPr anchor="t" anchorCtr="0"/>
          <a:lstStyle/>
          <a:p>
            <a:r>
              <a:rPr lang="en-US" dirty="0"/>
              <a:t>Digital wireframe + USER feedbacks</a:t>
            </a:r>
          </a:p>
        </p:txBody>
      </p:sp>
      <p:pic>
        <p:nvPicPr>
          <p:cNvPr id="7" name="Picture Placeholder 4" descr="Table with chairs and a pitcher and glass of water">
            <a:extLst>
              <a:ext uri="{FF2B5EF4-FFF2-40B4-BE49-F238E27FC236}">
                <a16:creationId xmlns:a16="http://schemas.microsoft.com/office/drawing/2014/main" id="{1756A83B-C2F5-ED33-7CCF-173319BCD4B6}"/>
              </a:ext>
            </a:extLst>
          </p:cNvPr>
          <p:cNvPicPr>
            <a:picLocks noGrp="1" noChangeAspect="1"/>
          </p:cNvPicPr>
          <p:nvPr>
            <p:ph type="pic" sz="quarter" idx="10"/>
          </p:nvPr>
        </p:nvPicPr>
        <p:blipFill rotWithShape="1">
          <a:blip r:embed="rId2"/>
          <a:srcRect l="349" r="349"/>
          <a:stretch/>
        </p:blipFill>
        <p:spPr>
          <a:xfrm>
            <a:off x="7653528" y="768096"/>
            <a:ext cx="3776472" cy="5340096"/>
          </a:xfrm>
          <a:solidFill>
            <a:schemeClr val="accent2"/>
          </a:solidFill>
        </p:spPr>
      </p:pic>
    </p:spTree>
    <p:extLst>
      <p:ext uri="{BB962C8B-B14F-4D97-AF65-F5344CB8AC3E}">
        <p14:creationId xmlns:p14="http://schemas.microsoft.com/office/powerpoint/2010/main" val="1322742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6309360" y="685800"/>
            <a:ext cx="5212080" cy="2103120"/>
          </a:xfrm>
        </p:spPr>
        <p:txBody>
          <a:bodyPr anchor="b">
            <a:normAutofit/>
          </a:bodyPr>
          <a:lstStyle/>
          <a:p>
            <a:r>
              <a:rPr lang="en-US" dirty="0"/>
              <a:t>Digital wireframe</a:t>
            </a:r>
          </a:p>
        </p:txBody>
      </p:sp>
      <p:pic>
        <p:nvPicPr>
          <p:cNvPr id="8" name="Content Placeholder 7" descr="A screenshot of a phone&#10;&#10;AI-generated content may be incorrect.">
            <a:extLst>
              <a:ext uri="{FF2B5EF4-FFF2-40B4-BE49-F238E27FC236}">
                <a16:creationId xmlns:a16="http://schemas.microsoft.com/office/drawing/2014/main" id="{98056743-8903-5466-550A-FCE2B27916E3}"/>
              </a:ext>
            </a:extLst>
          </p:cNvPr>
          <p:cNvPicPr>
            <a:picLocks noGrp="1" noChangeAspect="1"/>
          </p:cNvPicPr>
          <p:nvPr>
            <p:ph type="pic" sz="quarter" idx="13"/>
          </p:nvPr>
        </p:nvPicPr>
        <p:blipFill>
          <a:blip r:embed="rId2"/>
          <a:srcRect l="30247" r="30151" b="1"/>
          <a:stretch/>
        </p:blipFill>
        <p:spPr>
          <a:xfrm>
            <a:off x="1412110" y="768096"/>
            <a:ext cx="3735961" cy="5340096"/>
          </a:xfrm>
          <a:noFill/>
        </p:spPr>
      </p:pic>
      <p:sp>
        <p:nvSpPr>
          <p:cNvPr id="4" name="Content Placeholder 3">
            <a:extLst>
              <a:ext uri="{FF2B5EF4-FFF2-40B4-BE49-F238E27FC236}">
                <a16:creationId xmlns:a16="http://schemas.microsoft.com/office/drawing/2014/main" id="{3EE67564-0457-E486-97D0-8109D2C97B3F}"/>
              </a:ext>
            </a:extLst>
          </p:cNvPr>
          <p:cNvSpPr>
            <a:spLocks noGrp="1"/>
          </p:cNvSpPr>
          <p:nvPr>
            <p:ph idx="1"/>
          </p:nvPr>
        </p:nvSpPr>
        <p:spPr>
          <a:xfrm>
            <a:off x="6309360" y="2999232"/>
            <a:ext cx="5212080" cy="3310128"/>
          </a:xfrm>
        </p:spPr>
        <p:txBody>
          <a:bodyPr vert="horz" lIns="91440" tIns="45720" rIns="91440" bIns="45720" rtlCol="0">
            <a:normAutofit/>
          </a:bodyPr>
          <a:lstStyle/>
          <a:p>
            <a:r>
              <a:rPr lang="en-US" dirty="0"/>
              <a:t>The next step is to shift from paper prototype to a digital wireframe. This allows me to envision what the changes would look like from the end user. Ultimately , the app is on a digital screen, so it solidifies our process smoothly to the correct platforms.</a:t>
            </a:r>
          </a:p>
          <a:p>
            <a:r>
              <a:rPr lang="en-US" dirty="0"/>
              <a:t>Focus on making digital specific elements and thinking about general layout design.</a:t>
            </a:r>
          </a:p>
        </p:txBody>
      </p:sp>
    </p:spTree>
    <p:extLst>
      <p:ext uri="{BB962C8B-B14F-4D97-AF65-F5344CB8AC3E}">
        <p14:creationId xmlns:p14="http://schemas.microsoft.com/office/powerpoint/2010/main" val="643777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8F163-E60A-60FC-3555-B9B98F1D48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67B511-7236-4853-B847-08F5948F1183}"/>
              </a:ext>
            </a:extLst>
          </p:cNvPr>
          <p:cNvSpPr>
            <a:spLocks noGrp="1"/>
          </p:cNvSpPr>
          <p:nvPr>
            <p:ph type="title"/>
          </p:nvPr>
        </p:nvSpPr>
        <p:spPr>
          <a:xfrm>
            <a:off x="1371600" y="685800"/>
            <a:ext cx="4663440" cy="5760720"/>
          </a:xfrm>
        </p:spPr>
        <p:txBody>
          <a:bodyPr anchor="t">
            <a:normAutofit/>
          </a:bodyPr>
          <a:lstStyle/>
          <a:p>
            <a:r>
              <a:rPr lang="en-US" dirty="0"/>
              <a:t>USER FEEDBACK + IMPROVEMENT</a:t>
            </a:r>
          </a:p>
        </p:txBody>
      </p:sp>
      <p:pic>
        <p:nvPicPr>
          <p:cNvPr id="18" name="Content Placeholder 17" descr="A screenshot of a computer&#10;&#10;AI-generated content may be incorrect.">
            <a:extLst>
              <a:ext uri="{FF2B5EF4-FFF2-40B4-BE49-F238E27FC236}">
                <a16:creationId xmlns:a16="http://schemas.microsoft.com/office/drawing/2014/main" id="{93C382CE-486B-E896-87D7-7AA8F4579171}"/>
              </a:ext>
            </a:extLst>
          </p:cNvPr>
          <p:cNvPicPr>
            <a:picLocks noGrp="1" noChangeAspect="1"/>
          </p:cNvPicPr>
          <p:nvPr>
            <p:ph idx="1"/>
          </p:nvPr>
        </p:nvPicPr>
        <p:blipFill>
          <a:blip r:embed="rId2"/>
          <a:srcRect r="8115" b="3"/>
          <a:stretch/>
        </p:blipFill>
        <p:spPr>
          <a:xfrm>
            <a:off x="6309360" y="685800"/>
            <a:ext cx="5212080" cy="2651760"/>
          </a:xfrm>
          <a:noFill/>
        </p:spPr>
      </p:pic>
      <p:pic>
        <p:nvPicPr>
          <p:cNvPr id="16" name="Picture Placeholder 15" descr="A screenshot of a computer">
            <a:extLst>
              <a:ext uri="{FF2B5EF4-FFF2-40B4-BE49-F238E27FC236}">
                <a16:creationId xmlns:a16="http://schemas.microsoft.com/office/drawing/2014/main" id="{E56A7B96-D7B0-9E6E-9A86-9393BC35650E}"/>
              </a:ext>
            </a:extLst>
          </p:cNvPr>
          <p:cNvPicPr>
            <a:picLocks noGrp="1" noChangeAspect="1"/>
          </p:cNvPicPr>
          <p:nvPr>
            <p:ph idx="13"/>
          </p:nvPr>
        </p:nvPicPr>
        <p:blipFill>
          <a:blip r:embed="rId3"/>
          <a:srcRect r="14009" b="1"/>
          <a:stretch/>
        </p:blipFill>
        <p:spPr>
          <a:xfrm>
            <a:off x="6309360" y="3637722"/>
            <a:ext cx="5212080" cy="2651760"/>
          </a:xfrm>
          <a:noFill/>
        </p:spPr>
      </p:pic>
      <p:pic>
        <p:nvPicPr>
          <p:cNvPr id="20" name="Picture 19" descr="A black background with white text">
            <a:extLst>
              <a:ext uri="{FF2B5EF4-FFF2-40B4-BE49-F238E27FC236}">
                <a16:creationId xmlns:a16="http://schemas.microsoft.com/office/drawing/2014/main" id="{617A7104-5A9D-4D35-88DF-255BF1463002}"/>
              </a:ext>
            </a:extLst>
          </p:cNvPr>
          <p:cNvPicPr>
            <a:picLocks noChangeAspect="1"/>
          </p:cNvPicPr>
          <p:nvPr/>
        </p:nvPicPr>
        <p:blipFill>
          <a:blip r:embed="rId4"/>
          <a:stretch>
            <a:fillRect/>
          </a:stretch>
        </p:blipFill>
        <p:spPr>
          <a:xfrm>
            <a:off x="1063534" y="1849634"/>
            <a:ext cx="5093428" cy="2328826"/>
          </a:xfrm>
          <a:prstGeom prst="rect">
            <a:avLst/>
          </a:prstGeom>
        </p:spPr>
      </p:pic>
      <p:pic>
        <p:nvPicPr>
          <p:cNvPr id="24" name="Picture 23" descr="A screenshot of a computer screen&#10;&#10;AI-generated content may be incorrect.">
            <a:extLst>
              <a:ext uri="{FF2B5EF4-FFF2-40B4-BE49-F238E27FC236}">
                <a16:creationId xmlns:a16="http://schemas.microsoft.com/office/drawing/2014/main" id="{ABE9170A-DB80-E562-54FC-8C02BF127FD7}"/>
              </a:ext>
            </a:extLst>
          </p:cNvPr>
          <p:cNvPicPr>
            <a:picLocks noChangeAspect="1"/>
          </p:cNvPicPr>
          <p:nvPr/>
        </p:nvPicPr>
        <p:blipFill>
          <a:blip r:embed="rId5"/>
          <a:stretch>
            <a:fillRect/>
          </a:stretch>
        </p:blipFill>
        <p:spPr>
          <a:xfrm>
            <a:off x="1063534" y="4309442"/>
            <a:ext cx="4758532" cy="2429889"/>
          </a:xfrm>
          <a:prstGeom prst="rect">
            <a:avLst/>
          </a:prstGeom>
        </p:spPr>
      </p:pic>
    </p:spTree>
    <p:extLst>
      <p:ext uri="{BB962C8B-B14F-4D97-AF65-F5344CB8AC3E}">
        <p14:creationId xmlns:p14="http://schemas.microsoft.com/office/powerpoint/2010/main" val="1788519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1C84E-CA02-E8DA-6CC4-91536A5A331E}"/>
              </a:ext>
            </a:extLst>
          </p:cNvPr>
          <p:cNvSpPr>
            <a:spLocks noGrp="1"/>
          </p:cNvSpPr>
          <p:nvPr>
            <p:ph type="title"/>
          </p:nvPr>
        </p:nvSpPr>
        <p:spPr>
          <a:xfrm>
            <a:off x="1371600" y="685800"/>
            <a:ext cx="4663440" cy="2377440"/>
          </a:xfrm>
        </p:spPr>
        <p:txBody>
          <a:bodyPr anchor="t">
            <a:normAutofit/>
          </a:bodyPr>
          <a:lstStyle/>
          <a:p>
            <a:r>
              <a:rPr lang="en-US" sz="2800"/>
              <a:t>FEEDBACK+IMPROVEMENT</a:t>
            </a:r>
            <a:br>
              <a:rPr lang="en-US" sz="2800"/>
            </a:br>
            <a:endParaRPr lang="en-US" sz="2800"/>
          </a:p>
        </p:txBody>
      </p:sp>
      <p:pic>
        <p:nvPicPr>
          <p:cNvPr id="6" name="Picture 5">
            <a:extLst>
              <a:ext uri="{FF2B5EF4-FFF2-40B4-BE49-F238E27FC236}">
                <a16:creationId xmlns:a16="http://schemas.microsoft.com/office/drawing/2014/main" id="{639A1954-F527-E87C-D590-5DFC9EE7AEFF}"/>
              </a:ext>
            </a:extLst>
          </p:cNvPr>
          <p:cNvPicPr>
            <a:picLocks noChangeAspect="1"/>
          </p:cNvPicPr>
          <p:nvPr/>
        </p:nvPicPr>
        <p:blipFill>
          <a:blip r:embed="rId2"/>
          <a:stretch>
            <a:fillRect/>
          </a:stretch>
        </p:blipFill>
        <p:spPr>
          <a:xfrm>
            <a:off x="5915820" y="685801"/>
            <a:ext cx="5890018" cy="2242594"/>
          </a:xfrm>
          <a:prstGeom prst="rect">
            <a:avLst/>
          </a:prstGeom>
          <a:noFill/>
        </p:spPr>
      </p:pic>
      <p:sp>
        <p:nvSpPr>
          <p:cNvPr id="3" name="Content Placeholder 2">
            <a:extLst>
              <a:ext uri="{FF2B5EF4-FFF2-40B4-BE49-F238E27FC236}">
                <a16:creationId xmlns:a16="http://schemas.microsoft.com/office/drawing/2014/main" id="{E27C4254-D954-F736-84DA-042CD8F66D38}"/>
              </a:ext>
            </a:extLst>
          </p:cNvPr>
          <p:cNvSpPr>
            <a:spLocks noGrp="1"/>
          </p:cNvSpPr>
          <p:nvPr>
            <p:ph idx="13"/>
          </p:nvPr>
        </p:nvSpPr>
        <p:spPr>
          <a:xfrm>
            <a:off x="1371600" y="3209544"/>
            <a:ext cx="10204704" cy="3227832"/>
          </a:xfrm>
        </p:spPr>
        <p:txBody>
          <a:bodyPr>
            <a:normAutofit/>
          </a:bodyPr>
          <a:lstStyle/>
          <a:p>
            <a:pPr marL="342900" indent="-342900">
              <a:buFont typeface="Wingdings" panose="05000000000000000000" pitchFamily="2" charset="2"/>
              <a:buChar char="§"/>
            </a:pPr>
            <a:r>
              <a:rPr lang="en-US" dirty="0"/>
              <a:t>User input and feedback helped me immensely in the reiteration and improvement of my redesign. I had 5 participants volunteer in this survey where they are tasked to get to the certain page as shown on the top image above.</a:t>
            </a:r>
          </a:p>
          <a:p>
            <a:pPr marL="342900" indent="-342900">
              <a:buFont typeface="Wingdings" panose="05000000000000000000" pitchFamily="2" charset="2"/>
              <a:buChar char="§"/>
            </a:pPr>
            <a:r>
              <a:rPr lang="en-US" dirty="0"/>
              <a:t>Having participants come into this project with a naked eye gave me insight I’ve never could’ve realized from my own bias. I feel first impressions are where 90% of constructive feedback should be focused upon.</a:t>
            </a:r>
          </a:p>
          <a:p>
            <a:pPr marL="342900" indent="-342900">
              <a:buFont typeface="Wingdings" panose="05000000000000000000" pitchFamily="2" charset="2"/>
              <a:buChar char="§"/>
            </a:pPr>
            <a:r>
              <a:rPr lang="en-US" dirty="0"/>
              <a:t>In the survey I noted down where users tend to navigate and click more than other features. I jotted down where their attention and eye went to and confusions. Using feedback is the best way to improve and I’ve learned it through this project very well.</a:t>
            </a:r>
          </a:p>
        </p:txBody>
      </p:sp>
    </p:spTree>
    <p:extLst>
      <p:ext uri="{BB962C8B-B14F-4D97-AF65-F5344CB8AC3E}">
        <p14:creationId xmlns:p14="http://schemas.microsoft.com/office/powerpoint/2010/main" val="2241222453"/>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4357615_win32_EF_v3" id="{E0D2F1F9-7AB8-4CD0-BAF5-572B3B8BE236}" vid="{36B7CD22-9CE9-4A36-A2A9-2F6B82431D8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648BEDAE-AC7E-4F41-A2BD-A46A860958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Crop design</Template>
  <TotalTime>178</TotalTime>
  <Words>745</Words>
  <Application>Microsoft Office PowerPoint</Application>
  <PresentationFormat>Widescreen</PresentationFormat>
  <Paragraphs>54</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Franklin Gothic Book</vt:lpstr>
      <vt:lpstr>Wingdings</vt:lpstr>
      <vt:lpstr>Crop</vt:lpstr>
      <vt:lpstr>ESPN’s UI/UX Design re-iteration</vt:lpstr>
      <vt:lpstr>PURPOSE OF THE Reiteration</vt:lpstr>
      <vt:lpstr>Process phases</vt:lpstr>
      <vt:lpstr>PHASE 1 </vt:lpstr>
      <vt:lpstr>PHASE 1</vt:lpstr>
      <vt:lpstr>Digital wireframe + USER feedbacks</vt:lpstr>
      <vt:lpstr>Digital wireframe</vt:lpstr>
      <vt:lpstr>USER FEEDBACK + IMPROVEMENT</vt:lpstr>
      <vt:lpstr>FEEDBACK+IMPROVEMENT </vt:lpstr>
      <vt:lpstr>PHASE 5 Page LAYOUT + Commitment</vt:lpstr>
      <vt:lpstr>PHASE 6 final product Showcase</vt:lpstr>
      <vt:lpstr>SUMMARY + TAKEAWAY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usukhchuluun batchuluun</dc:creator>
  <cp:lastModifiedBy>usukhchuluun batchuluun</cp:lastModifiedBy>
  <cp:revision>1</cp:revision>
  <dcterms:created xsi:type="dcterms:W3CDTF">2025-03-25T01:20:22Z</dcterms:created>
  <dcterms:modified xsi:type="dcterms:W3CDTF">2025-03-25T04:19:07Z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